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43891200" cy="32918400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963" kern="1200">
        <a:solidFill>
          <a:schemeClr val="tx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644525" indent="-244475" algn="l" rtl="0" eaLnBrk="0" fontAlgn="base" hangingPunct="0">
      <a:spcBef>
        <a:spcPct val="0"/>
      </a:spcBef>
      <a:spcAft>
        <a:spcPct val="0"/>
      </a:spcAft>
      <a:defRPr sz="14963" kern="1200">
        <a:solidFill>
          <a:schemeClr val="tx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290440" indent="-490340" algn="l" rtl="0" eaLnBrk="0" fontAlgn="base" hangingPunct="0">
      <a:spcBef>
        <a:spcPct val="0"/>
      </a:spcBef>
      <a:spcAft>
        <a:spcPct val="0"/>
      </a:spcAft>
      <a:defRPr sz="14963" kern="1200">
        <a:solidFill>
          <a:schemeClr val="tx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936353" indent="-736203" algn="l" rtl="0" eaLnBrk="0" fontAlgn="base" hangingPunct="0">
      <a:spcBef>
        <a:spcPct val="0"/>
      </a:spcBef>
      <a:spcAft>
        <a:spcPct val="0"/>
      </a:spcAft>
      <a:defRPr sz="14963" kern="1200">
        <a:solidFill>
          <a:schemeClr val="tx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582268" indent="-982068" algn="l" rtl="0" eaLnBrk="0" fontAlgn="base" hangingPunct="0">
      <a:spcBef>
        <a:spcPct val="0"/>
      </a:spcBef>
      <a:spcAft>
        <a:spcPct val="0"/>
      </a:spcAft>
      <a:defRPr sz="14963" kern="1200">
        <a:solidFill>
          <a:schemeClr val="tx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000250" algn="l" defTabSz="800100" rtl="0" eaLnBrk="1" latinLnBrk="0" hangingPunct="1">
      <a:defRPr sz="14963" kern="1200">
        <a:solidFill>
          <a:schemeClr val="tx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400300" algn="l" defTabSz="800100" rtl="0" eaLnBrk="1" latinLnBrk="0" hangingPunct="1">
      <a:defRPr sz="14963" kern="1200">
        <a:solidFill>
          <a:schemeClr val="tx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2800350" algn="l" defTabSz="800100" rtl="0" eaLnBrk="1" latinLnBrk="0" hangingPunct="1">
      <a:defRPr sz="14963" kern="1200">
        <a:solidFill>
          <a:schemeClr val="tx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200400" algn="l" defTabSz="800100" rtl="0" eaLnBrk="1" latinLnBrk="0" hangingPunct="1">
      <a:defRPr sz="14963" kern="1200">
        <a:solidFill>
          <a:schemeClr val="tx2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502" userDrawn="1">
          <p15:clr>
            <a:srgbClr val="A4A3A4"/>
          </p15:clr>
        </p15:guide>
        <p15:guide id="2" orient="horz" pos="20489" userDrawn="1">
          <p15:clr>
            <a:srgbClr val="A4A3A4"/>
          </p15:clr>
        </p15:guide>
        <p15:guide id="3" orient="horz" pos="3456" userDrawn="1">
          <p15:clr>
            <a:srgbClr val="A4A3A4"/>
          </p15:clr>
        </p15:guide>
        <p15:guide id="4" orient="horz" pos="3703" userDrawn="1">
          <p15:clr>
            <a:srgbClr val="A4A3A4"/>
          </p15:clr>
        </p15:guide>
        <p15:guide id="5" orient="horz" pos="247" userDrawn="1">
          <p15:clr>
            <a:srgbClr val="A4A3A4"/>
          </p15:clr>
        </p15:guide>
        <p15:guide id="6" orient="horz" pos="4690" userDrawn="1">
          <p15:clr>
            <a:srgbClr val="A4A3A4"/>
          </p15:clr>
        </p15:guide>
        <p15:guide id="7" orient="horz" pos="742" userDrawn="1">
          <p15:clr>
            <a:srgbClr val="A4A3A4"/>
          </p15:clr>
        </p15:guide>
        <p15:guide id="8" orient="horz" pos="10615" userDrawn="1">
          <p15:clr>
            <a:srgbClr val="A4A3A4"/>
          </p15:clr>
        </p15:guide>
        <p15:guide id="9" pos="20505" userDrawn="1">
          <p15:clr>
            <a:srgbClr val="A4A3A4"/>
          </p15:clr>
        </p15:guide>
        <p15:guide id="10" pos="7143" userDrawn="1">
          <p15:clr>
            <a:srgbClr val="A4A3A4"/>
          </p15:clr>
        </p15:guide>
        <p15:guide id="11" pos="20967" userDrawn="1">
          <p15:clr>
            <a:srgbClr val="A4A3A4"/>
          </p15:clr>
        </p15:guide>
        <p15:guide id="12" pos="13593" userDrawn="1">
          <p15:clr>
            <a:srgbClr val="A4A3A4"/>
          </p15:clr>
        </p15:guide>
        <p15:guide id="13" pos="231" userDrawn="1">
          <p15:clr>
            <a:srgbClr val="A4A3A4"/>
          </p15:clr>
        </p15:guide>
        <p15:guide id="14" pos="14055" userDrawn="1">
          <p15:clr>
            <a:srgbClr val="A4A3A4"/>
          </p15:clr>
        </p15:guide>
        <p15:guide id="15" pos="6681" userDrawn="1">
          <p15:clr>
            <a:srgbClr val="A4A3A4"/>
          </p15:clr>
        </p15:guide>
        <p15:guide id="16" pos="274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70" autoAdjust="0"/>
    <p:restoredTop sz="94110" autoAdjust="0"/>
  </p:normalViewPr>
  <p:slideViewPr>
    <p:cSldViewPr>
      <p:cViewPr>
        <p:scale>
          <a:sx n="26" d="100"/>
          <a:sy n="26" d="100"/>
        </p:scale>
        <p:origin x="2584" y="152"/>
      </p:cViewPr>
      <p:guideLst>
        <p:guide orient="horz" pos="19502"/>
        <p:guide orient="horz" pos="20489"/>
        <p:guide orient="horz" pos="3456"/>
        <p:guide orient="horz" pos="3703"/>
        <p:guide orient="horz" pos="247"/>
        <p:guide orient="horz" pos="4690"/>
        <p:guide orient="horz" pos="742"/>
        <p:guide orient="horz" pos="10615"/>
        <p:guide pos="20505"/>
        <p:guide pos="7143"/>
        <p:guide pos="20967"/>
        <p:guide pos="13593"/>
        <p:guide pos="231"/>
        <p:guide pos="14055"/>
        <p:guide pos="6681"/>
        <p:guide pos="274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228600" cy="2286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1719AEC4-919A-8F98-0E74-090C70DE07B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8" tIns="47713" rIns="95428" bIns="47713" numCol="1" anchor="t" anchorCtr="0" compatLnSpc="1">
            <a:prstTxWarp prst="textNoShape">
              <a:avLst/>
            </a:prstTxWarp>
          </a:bodyPr>
          <a:lstStyle>
            <a:lvl1pPr algn="l" defTabSz="954878" eaLnBrk="1" hangingPunct="1">
              <a:defRPr sz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20FEF1E2-7D9A-F7DB-1D49-8DD8E0767D7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686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8" tIns="47713" rIns="95428" bIns="47713" numCol="1" anchor="t" anchorCtr="0" compatLnSpc="1">
            <a:prstTxWarp prst="textNoShape">
              <a:avLst/>
            </a:prstTxWarp>
          </a:bodyPr>
          <a:lstStyle>
            <a:lvl1pPr algn="r" defTabSz="954878" eaLnBrk="1" hangingPunct="1">
              <a:defRPr sz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id="{BCBF4F01-4883-357A-EFDD-178DCCE3A89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18600"/>
            <a:ext cx="31686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8" tIns="47713" rIns="95428" bIns="47713" numCol="1" anchor="b" anchorCtr="0" compatLnSpc="1">
            <a:prstTxWarp prst="textNoShape">
              <a:avLst/>
            </a:prstTxWarp>
          </a:bodyPr>
          <a:lstStyle>
            <a:lvl1pPr algn="l" defTabSz="954878" eaLnBrk="1" hangingPunct="1">
              <a:defRPr sz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F4F71D7C-9580-4003-5543-6A511C54D7F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18600"/>
            <a:ext cx="31686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8" tIns="47713" rIns="95428" bIns="47713" numCol="1" anchor="b" anchorCtr="0" compatLnSpc="1">
            <a:prstTxWarp prst="textNoShape">
              <a:avLst/>
            </a:prstTxWarp>
          </a:bodyPr>
          <a:lstStyle>
            <a:lvl1pPr algn="r" defTabSz="950913" eaLnBrk="1" hangingPunct="1">
              <a:defRPr sz="1200">
                <a:solidFill>
                  <a:schemeClr val="tx1"/>
                </a:solidFill>
              </a:defRPr>
            </a:lvl1pPr>
          </a:lstStyle>
          <a:p>
            <a:fld id="{B563046C-12E7-B940-BBB6-E61D8139DD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3A3BFBA4-B260-3B14-BCE8-54662282689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8" tIns="47713" rIns="95428" bIns="47713" numCol="1" anchor="t" anchorCtr="0" compatLnSpc="1">
            <a:prstTxWarp prst="textNoShape">
              <a:avLst/>
            </a:prstTxWarp>
          </a:bodyPr>
          <a:lstStyle>
            <a:lvl1pPr algn="l" defTabSz="954878" eaLnBrk="1" hangingPunct="1">
              <a:defRPr sz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49CB1400-C0CE-A081-4299-858E6DE24E6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686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8" tIns="47713" rIns="95428" bIns="47713" numCol="1" anchor="t" anchorCtr="0" compatLnSpc="1">
            <a:prstTxWarp prst="textNoShape">
              <a:avLst/>
            </a:prstTxWarp>
          </a:bodyPr>
          <a:lstStyle>
            <a:lvl1pPr algn="r" defTabSz="954878" eaLnBrk="1" hangingPunct="1">
              <a:defRPr sz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0272B59D-16CB-DC6F-A3E7-C9CCA8E8F42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/>
          </a:extLst>
        </p:spPr>
      </p:sp>
      <p:sp>
        <p:nvSpPr>
          <p:cNvPr id="29701" name="Rectangle 5">
            <a:extLst>
              <a:ext uri="{FF2B5EF4-FFF2-40B4-BE49-F238E27FC236}">
                <a16:creationId xmlns:a16="http://schemas.microsoft.com/office/drawing/2014/main" id="{9B4ECA9E-69D1-FFF2-8BFB-BCA042B0F97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8" tIns="47713" rIns="95428" bIns="47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9702" name="Rectangle 6">
            <a:extLst>
              <a:ext uri="{FF2B5EF4-FFF2-40B4-BE49-F238E27FC236}">
                <a16:creationId xmlns:a16="http://schemas.microsoft.com/office/drawing/2014/main" id="{3F472AE9-F6D2-9439-4A73-C617FDF02A1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600"/>
            <a:ext cx="31686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8" tIns="47713" rIns="95428" bIns="47713" numCol="1" anchor="b" anchorCtr="0" compatLnSpc="1">
            <a:prstTxWarp prst="textNoShape">
              <a:avLst/>
            </a:prstTxWarp>
          </a:bodyPr>
          <a:lstStyle>
            <a:lvl1pPr algn="l" defTabSz="954878" eaLnBrk="1" hangingPunct="1">
              <a:defRPr sz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3" name="Rectangle 7">
            <a:extLst>
              <a:ext uri="{FF2B5EF4-FFF2-40B4-BE49-F238E27FC236}">
                <a16:creationId xmlns:a16="http://schemas.microsoft.com/office/drawing/2014/main" id="{987E9C0F-0F43-BAB9-7D4A-422CC2170A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18600"/>
            <a:ext cx="31686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28" tIns="47713" rIns="95428" bIns="47713" numCol="1" anchor="b" anchorCtr="0" compatLnSpc="1">
            <a:prstTxWarp prst="textNoShape">
              <a:avLst/>
            </a:prstTxWarp>
          </a:bodyPr>
          <a:lstStyle>
            <a:lvl1pPr algn="r" defTabSz="950913" eaLnBrk="1" hangingPunct="1">
              <a:defRPr sz="1200">
                <a:solidFill>
                  <a:schemeClr val="tx1"/>
                </a:solidFill>
              </a:defRPr>
            </a:lvl1pPr>
          </a:lstStyle>
          <a:p>
            <a:fld id="{96F0F417-F9ED-2549-BB48-F7A16378F4C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63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644525" algn="l" rtl="0" eaLnBrk="0" fontAlgn="base" hangingPunct="0">
      <a:spcBef>
        <a:spcPct val="30000"/>
      </a:spcBef>
      <a:spcAft>
        <a:spcPct val="0"/>
      </a:spcAft>
      <a:defRPr sz="1663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1290440" algn="l" rtl="0" eaLnBrk="0" fontAlgn="base" hangingPunct="0">
      <a:spcBef>
        <a:spcPct val="30000"/>
      </a:spcBef>
      <a:spcAft>
        <a:spcPct val="0"/>
      </a:spcAft>
      <a:defRPr sz="1663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936353" algn="l" rtl="0" eaLnBrk="0" fontAlgn="base" hangingPunct="0">
      <a:spcBef>
        <a:spcPct val="30000"/>
      </a:spcBef>
      <a:spcAft>
        <a:spcPct val="0"/>
      </a:spcAft>
      <a:defRPr sz="1663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2582268" algn="l" rtl="0" eaLnBrk="0" fontAlgn="base" hangingPunct="0">
      <a:spcBef>
        <a:spcPct val="30000"/>
      </a:spcBef>
      <a:spcAft>
        <a:spcPct val="0"/>
      </a:spcAft>
      <a:defRPr sz="1663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3228404" algn="l" defTabSz="1291362" rtl="0" eaLnBrk="1" latinLnBrk="0" hangingPunct="1">
      <a:defRPr sz="1663" kern="1200">
        <a:solidFill>
          <a:schemeClr val="tx1"/>
        </a:solidFill>
        <a:latin typeface="+mn-lt"/>
        <a:ea typeface="+mn-ea"/>
        <a:cs typeface="+mn-cs"/>
      </a:defRPr>
    </a:lvl6pPr>
    <a:lvl7pPr marL="3874084" algn="l" defTabSz="1291362" rtl="0" eaLnBrk="1" latinLnBrk="0" hangingPunct="1">
      <a:defRPr sz="1663" kern="1200">
        <a:solidFill>
          <a:schemeClr val="tx1"/>
        </a:solidFill>
        <a:latin typeface="+mn-lt"/>
        <a:ea typeface="+mn-ea"/>
        <a:cs typeface="+mn-cs"/>
      </a:defRPr>
    </a:lvl7pPr>
    <a:lvl8pPr marL="4519765" algn="l" defTabSz="1291362" rtl="0" eaLnBrk="1" latinLnBrk="0" hangingPunct="1">
      <a:defRPr sz="1663" kern="1200">
        <a:solidFill>
          <a:schemeClr val="tx1"/>
        </a:solidFill>
        <a:latin typeface="+mn-lt"/>
        <a:ea typeface="+mn-ea"/>
        <a:cs typeface="+mn-cs"/>
      </a:defRPr>
    </a:lvl8pPr>
    <a:lvl9pPr marL="5165445" algn="l" defTabSz="1291362" rtl="0" eaLnBrk="1" latinLnBrk="0" hangingPunct="1">
      <a:defRPr sz="166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421" y="10227132"/>
            <a:ext cx="37308367" cy="7053943"/>
          </a:xfrm>
          <a:prstGeom prst="rect">
            <a:avLst/>
          </a:prstGeom>
        </p:spPr>
        <p:txBody>
          <a:bodyPr lIns="147584" tIns="73792" rIns="147584" bIns="73792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2834" y="18652675"/>
            <a:ext cx="30725533" cy="8414657"/>
          </a:xfrm>
          <a:prstGeom prst="rect">
            <a:avLst/>
          </a:prstGeom>
        </p:spPr>
        <p:txBody>
          <a:bodyPr lIns="147584" tIns="73792" rIns="147584" bIns="73792"/>
          <a:lstStyle>
            <a:lvl1pPr marL="0" indent="0" algn="ctr">
              <a:buNone/>
              <a:defRPr/>
            </a:lvl1pPr>
            <a:lvl2pPr marL="983795" indent="0" algn="ctr">
              <a:buNone/>
              <a:defRPr/>
            </a:lvl2pPr>
            <a:lvl3pPr marL="1967593" indent="0" algn="ctr">
              <a:buNone/>
              <a:defRPr/>
            </a:lvl3pPr>
            <a:lvl4pPr marL="2951388" indent="0" algn="ctr">
              <a:buNone/>
              <a:defRPr/>
            </a:lvl4pPr>
            <a:lvl5pPr marL="3935184" indent="0" algn="ctr">
              <a:buNone/>
              <a:defRPr/>
            </a:lvl5pPr>
            <a:lvl6pPr marL="4918980" indent="0" algn="ctr">
              <a:buNone/>
              <a:defRPr/>
            </a:lvl6pPr>
            <a:lvl7pPr marL="5902776" indent="0" algn="ctr">
              <a:buNone/>
              <a:defRPr/>
            </a:lvl7pPr>
            <a:lvl8pPr marL="6886573" indent="0" algn="ctr">
              <a:buNone/>
              <a:defRPr/>
            </a:lvl8pPr>
            <a:lvl9pPr marL="7870367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84851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988" y="1317170"/>
            <a:ext cx="39501233" cy="5486400"/>
          </a:xfrm>
          <a:prstGeom prst="rect">
            <a:avLst/>
          </a:prstGeom>
        </p:spPr>
        <p:txBody>
          <a:bodyPr lIns="147584" tIns="73792" rIns="147584" bIns="73792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988" y="7679875"/>
            <a:ext cx="39501233" cy="21725165"/>
          </a:xfrm>
          <a:prstGeom prst="rect">
            <a:avLst/>
          </a:prstGeom>
        </p:spPr>
        <p:txBody>
          <a:bodyPr lIns="147584" tIns="73792" rIns="147584" bIns="73792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7001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3" y="21153668"/>
            <a:ext cx="37308367" cy="6536872"/>
          </a:xfrm>
          <a:prstGeom prst="rect">
            <a:avLst/>
          </a:prstGeom>
        </p:spPr>
        <p:txBody>
          <a:bodyPr lIns="147584" tIns="73792" rIns="147584" bIns="73792" anchor="t"/>
          <a:lstStyle>
            <a:lvl1pPr algn="l">
              <a:defRPr sz="866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3" y="13952766"/>
            <a:ext cx="37308367" cy="7200900"/>
          </a:xfrm>
          <a:prstGeom prst="rect">
            <a:avLst/>
          </a:prstGeom>
        </p:spPr>
        <p:txBody>
          <a:bodyPr lIns="147584" tIns="73792" rIns="147584" bIns="73792" anchor="b"/>
          <a:lstStyle>
            <a:lvl1pPr marL="0" indent="0">
              <a:buNone/>
              <a:defRPr sz="4267"/>
            </a:lvl1pPr>
            <a:lvl2pPr marL="983795" indent="0">
              <a:buNone/>
              <a:defRPr sz="3867"/>
            </a:lvl2pPr>
            <a:lvl3pPr marL="1967593" indent="0">
              <a:buNone/>
              <a:defRPr sz="3467"/>
            </a:lvl3pPr>
            <a:lvl4pPr marL="2951388" indent="0">
              <a:buNone/>
              <a:defRPr sz="3067"/>
            </a:lvl4pPr>
            <a:lvl5pPr marL="3935184" indent="0">
              <a:buNone/>
              <a:defRPr sz="3067"/>
            </a:lvl5pPr>
            <a:lvl6pPr marL="4918980" indent="0">
              <a:buNone/>
              <a:defRPr sz="3067"/>
            </a:lvl6pPr>
            <a:lvl7pPr marL="5902776" indent="0">
              <a:buNone/>
              <a:defRPr sz="3067"/>
            </a:lvl7pPr>
            <a:lvl8pPr marL="6886573" indent="0">
              <a:buNone/>
              <a:defRPr sz="3067"/>
            </a:lvl8pPr>
            <a:lvl9pPr marL="7870367" indent="0">
              <a:buNone/>
              <a:defRPr sz="30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5499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988" y="1317170"/>
            <a:ext cx="39501233" cy="5486400"/>
          </a:xfrm>
          <a:prstGeom prst="rect">
            <a:avLst/>
          </a:prstGeom>
        </p:spPr>
        <p:txBody>
          <a:bodyPr lIns="147584" tIns="73792" rIns="147584" bIns="73792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4984" y="7679875"/>
            <a:ext cx="19649016" cy="21725165"/>
          </a:xfrm>
          <a:prstGeom prst="rect">
            <a:avLst/>
          </a:prstGeom>
        </p:spPr>
        <p:txBody>
          <a:bodyPr lIns="147584" tIns="73792" rIns="147584" bIns="73792"/>
          <a:lstStyle>
            <a:lvl1pPr>
              <a:defRPr sz="6000"/>
            </a:lvl1pPr>
            <a:lvl2pPr>
              <a:defRPr sz="5200"/>
            </a:lvl2pPr>
            <a:lvl3pPr>
              <a:defRPr sz="4267"/>
            </a:lvl3pPr>
            <a:lvl4pPr>
              <a:defRPr sz="3867"/>
            </a:lvl4pPr>
            <a:lvl5pPr>
              <a:defRPr sz="3867"/>
            </a:lvl5pPr>
            <a:lvl6pPr>
              <a:defRPr sz="3867"/>
            </a:lvl6pPr>
            <a:lvl7pPr>
              <a:defRPr sz="3867"/>
            </a:lvl7pPr>
            <a:lvl8pPr>
              <a:defRPr sz="3867"/>
            </a:lvl8pPr>
            <a:lvl9pPr>
              <a:defRPr sz="38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7200" y="7679875"/>
            <a:ext cx="19649019" cy="21725165"/>
          </a:xfrm>
          <a:prstGeom prst="rect">
            <a:avLst/>
          </a:prstGeom>
        </p:spPr>
        <p:txBody>
          <a:bodyPr lIns="147584" tIns="73792" rIns="147584" bIns="73792"/>
          <a:lstStyle>
            <a:lvl1pPr>
              <a:defRPr sz="6000"/>
            </a:lvl1pPr>
            <a:lvl2pPr>
              <a:defRPr sz="5200"/>
            </a:lvl2pPr>
            <a:lvl3pPr>
              <a:defRPr sz="4267"/>
            </a:lvl3pPr>
            <a:lvl4pPr>
              <a:defRPr sz="3867"/>
            </a:lvl4pPr>
            <a:lvl5pPr>
              <a:defRPr sz="3867"/>
            </a:lvl5pPr>
            <a:lvl6pPr>
              <a:defRPr sz="3867"/>
            </a:lvl6pPr>
            <a:lvl7pPr>
              <a:defRPr sz="3867"/>
            </a:lvl7pPr>
            <a:lvl8pPr>
              <a:defRPr sz="3867"/>
            </a:lvl8pPr>
            <a:lvl9pPr>
              <a:defRPr sz="38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89549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988" y="1317170"/>
            <a:ext cx="39501233" cy="5486400"/>
          </a:xfrm>
          <a:prstGeom prst="rect">
            <a:avLst/>
          </a:prstGeom>
        </p:spPr>
        <p:txBody>
          <a:bodyPr lIns="147584" tIns="73792" rIns="147584" bIns="73792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985" y="7369630"/>
            <a:ext cx="19392900" cy="3069772"/>
          </a:xfrm>
          <a:prstGeom prst="rect">
            <a:avLst/>
          </a:prstGeom>
        </p:spPr>
        <p:txBody>
          <a:bodyPr lIns="147584" tIns="73792" rIns="147584" bIns="73792" anchor="b"/>
          <a:lstStyle>
            <a:lvl1pPr marL="0" indent="0">
              <a:buNone/>
              <a:defRPr sz="5200" b="1"/>
            </a:lvl1pPr>
            <a:lvl2pPr marL="983795" indent="0">
              <a:buNone/>
              <a:defRPr sz="4267" b="1"/>
            </a:lvl2pPr>
            <a:lvl3pPr marL="1967593" indent="0">
              <a:buNone/>
              <a:defRPr sz="3867" b="1"/>
            </a:lvl3pPr>
            <a:lvl4pPr marL="2951388" indent="0">
              <a:buNone/>
              <a:defRPr sz="3467" b="1"/>
            </a:lvl4pPr>
            <a:lvl5pPr marL="3935184" indent="0">
              <a:buNone/>
              <a:defRPr sz="3467" b="1"/>
            </a:lvl5pPr>
            <a:lvl6pPr marL="4918980" indent="0">
              <a:buNone/>
              <a:defRPr sz="3467" b="1"/>
            </a:lvl6pPr>
            <a:lvl7pPr marL="5902776" indent="0">
              <a:buNone/>
              <a:defRPr sz="3467" b="1"/>
            </a:lvl7pPr>
            <a:lvl8pPr marL="6886573" indent="0">
              <a:buNone/>
              <a:defRPr sz="3467" b="1"/>
            </a:lvl8pPr>
            <a:lvl9pPr marL="7870367" indent="0">
              <a:buNone/>
              <a:defRPr sz="34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985" y="10439403"/>
            <a:ext cx="19392900" cy="18965638"/>
          </a:xfrm>
          <a:prstGeom prst="rect">
            <a:avLst/>
          </a:prstGeom>
        </p:spPr>
        <p:txBody>
          <a:bodyPr lIns="147584" tIns="73792" rIns="147584" bIns="73792"/>
          <a:lstStyle>
            <a:lvl1pPr>
              <a:defRPr sz="5200"/>
            </a:lvl1pPr>
            <a:lvl2pPr>
              <a:defRPr sz="4267"/>
            </a:lvl2pPr>
            <a:lvl3pPr>
              <a:defRPr sz="3867"/>
            </a:lvl3pPr>
            <a:lvl4pPr>
              <a:defRPr sz="3467"/>
            </a:lvl4pPr>
            <a:lvl5pPr>
              <a:defRPr sz="3467"/>
            </a:lvl5pPr>
            <a:lvl6pPr>
              <a:defRPr sz="3467"/>
            </a:lvl6pPr>
            <a:lvl7pPr>
              <a:defRPr sz="3467"/>
            </a:lvl7pPr>
            <a:lvl8pPr>
              <a:defRPr sz="3467"/>
            </a:lvl8pPr>
            <a:lvl9pPr>
              <a:defRPr sz="34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969" y="7369630"/>
            <a:ext cx="19399252" cy="3069772"/>
          </a:xfrm>
          <a:prstGeom prst="rect">
            <a:avLst/>
          </a:prstGeom>
        </p:spPr>
        <p:txBody>
          <a:bodyPr lIns="147584" tIns="73792" rIns="147584" bIns="73792" anchor="b"/>
          <a:lstStyle>
            <a:lvl1pPr marL="0" indent="0">
              <a:buNone/>
              <a:defRPr sz="5200" b="1"/>
            </a:lvl1pPr>
            <a:lvl2pPr marL="983795" indent="0">
              <a:buNone/>
              <a:defRPr sz="4267" b="1"/>
            </a:lvl2pPr>
            <a:lvl3pPr marL="1967593" indent="0">
              <a:buNone/>
              <a:defRPr sz="3867" b="1"/>
            </a:lvl3pPr>
            <a:lvl4pPr marL="2951388" indent="0">
              <a:buNone/>
              <a:defRPr sz="3467" b="1"/>
            </a:lvl4pPr>
            <a:lvl5pPr marL="3935184" indent="0">
              <a:buNone/>
              <a:defRPr sz="3467" b="1"/>
            </a:lvl5pPr>
            <a:lvl6pPr marL="4918980" indent="0">
              <a:buNone/>
              <a:defRPr sz="3467" b="1"/>
            </a:lvl6pPr>
            <a:lvl7pPr marL="5902776" indent="0">
              <a:buNone/>
              <a:defRPr sz="3467" b="1"/>
            </a:lvl7pPr>
            <a:lvl8pPr marL="6886573" indent="0">
              <a:buNone/>
              <a:defRPr sz="3467" b="1"/>
            </a:lvl8pPr>
            <a:lvl9pPr marL="7870367" indent="0">
              <a:buNone/>
              <a:defRPr sz="34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969" y="10439403"/>
            <a:ext cx="19399252" cy="18965638"/>
          </a:xfrm>
          <a:prstGeom prst="rect">
            <a:avLst/>
          </a:prstGeom>
        </p:spPr>
        <p:txBody>
          <a:bodyPr lIns="147584" tIns="73792" rIns="147584" bIns="73792"/>
          <a:lstStyle>
            <a:lvl1pPr>
              <a:defRPr sz="5200"/>
            </a:lvl1pPr>
            <a:lvl2pPr>
              <a:defRPr sz="4267"/>
            </a:lvl2pPr>
            <a:lvl3pPr>
              <a:defRPr sz="3867"/>
            </a:lvl3pPr>
            <a:lvl4pPr>
              <a:defRPr sz="3467"/>
            </a:lvl4pPr>
            <a:lvl5pPr>
              <a:defRPr sz="3467"/>
            </a:lvl5pPr>
            <a:lvl6pPr>
              <a:defRPr sz="3467"/>
            </a:lvl6pPr>
            <a:lvl7pPr>
              <a:defRPr sz="3467"/>
            </a:lvl7pPr>
            <a:lvl8pPr>
              <a:defRPr sz="3467"/>
            </a:lvl8pPr>
            <a:lvl9pPr>
              <a:defRPr sz="34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5996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988" y="1317170"/>
            <a:ext cx="39501233" cy="5486400"/>
          </a:xfrm>
          <a:prstGeom prst="rect">
            <a:avLst/>
          </a:prstGeom>
        </p:spPr>
        <p:txBody>
          <a:bodyPr lIns="147584" tIns="73792" rIns="147584" bIns="73792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03073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42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986" y="1311730"/>
            <a:ext cx="14439900" cy="5576208"/>
          </a:xfrm>
          <a:prstGeom prst="rect">
            <a:avLst/>
          </a:prstGeom>
        </p:spPr>
        <p:txBody>
          <a:bodyPr lIns="147584" tIns="73792" rIns="147584" bIns="73792" anchor="b"/>
          <a:lstStyle>
            <a:lvl1pPr algn="l">
              <a:defRPr sz="42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59817" y="1311730"/>
            <a:ext cx="24536400" cy="28093308"/>
          </a:xfrm>
          <a:prstGeom prst="rect">
            <a:avLst/>
          </a:prstGeom>
        </p:spPr>
        <p:txBody>
          <a:bodyPr lIns="147584" tIns="73792" rIns="147584" bIns="73792"/>
          <a:lstStyle>
            <a:lvl1pPr>
              <a:defRPr sz="6932"/>
            </a:lvl1pPr>
            <a:lvl2pPr>
              <a:defRPr sz="6000"/>
            </a:lvl2pPr>
            <a:lvl3pPr>
              <a:defRPr sz="5200"/>
            </a:lvl3pPr>
            <a:lvl4pPr>
              <a:defRPr sz="4267"/>
            </a:lvl4pPr>
            <a:lvl5pPr>
              <a:defRPr sz="4267"/>
            </a:lvl5pPr>
            <a:lvl6pPr>
              <a:defRPr sz="4267"/>
            </a:lvl6pPr>
            <a:lvl7pPr>
              <a:defRPr sz="4267"/>
            </a:lvl7pPr>
            <a:lvl8pPr>
              <a:defRPr sz="4267"/>
            </a:lvl8pPr>
            <a:lvl9pPr>
              <a:defRPr sz="42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986" y="6887936"/>
            <a:ext cx="14439900" cy="22517100"/>
          </a:xfrm>
          <a:prstGeom prst="rect">
            <a:avLst/>
          </a:prstGeom>
        </p:spPr>
        <p:txBody>
          <a:bodyPr lIns="147584" tIns="73792" rIns="147584" bIns="73792"/>
          <a:lstStyle>
            <a:lvl1pPr marL="0" indent="0">
              <a:buNone/>
              <a:defRPr sz="3067"/>
            </a:lvl1pPr>
            <a:lvl2pPr marL="983795" indent="0">
              <a:buNone/>
              <a:defRPr sz="2532"/>
            </a:lvl2pPr>
            <a:lvl3pPr marL="1967593" indent="0">
              <a:buNone/>
              <a:defRPr sz="2132"/>
            </a:lvl3pPr>
            <a:lvl4pPr marL="2951388" indent="0">
              <a:buNone/>
              <a:defRPr sz="2000"/>
            </a:lvl4pPr>
            <a:lvl5pPr marL="3935184" indent="0">
              <a:buNone/>
              <a:defRPr sz="2000"/>
            </a:lvl5pPr>
            <a:lvl6pPr marL="4918980" indent="0">
              <a:buNone/>
              <a:defRPr sz="2000"/>
            </a:lvl6pPr>
            <a:lvl7pPr marL="5902776" indent="0">
              <a:buNone/>
              <a:defRPr sz="2000"/>
            </a:lvl7pPr>
            <a:lvl8pPr marL="6886573" indent="0">
              <a:buNone/>
              <a:defRPr sz="2000"/>
            </a:lvl8pPr>
            <a:lvl9pPr marL="7870367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7954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136" y="23042338"/>
            <a:ext cx="26335567" cy="2721430"/>
          </a:xfrm>
          <a:prstGeom prst="rect">
            <a:avLst/>
          </a:prstGeom>
        </p:spPr>
        <p:txBody>
          <a:bodyPr lIns="147584" tIns="73792" rIns="147584" bIns="73792" anchor="b"/>
          <a:lstStyle>
            <a:lvl1pPr algn="l">
              <a:defRPr sz="42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136" y="2941868"/>
            <a:ext cx="26335567" cy="19749406"/>
          </a:xfrm>
          <a:prstGeom prst="rect">
            <a:avLst/>
          </a:prstGeom>
        </p:spPr>
        <p:txBody>
          <a:bodyPr lIns="147584" tIns="73792" rIns="147584" bIns="73792"/>
          <a:lstStyle>
            <a:lvl1pPr marL="0" indent="0">
              <a:buNone/>
              <a:defRPr sz="6932"/>
            </a:lvl1pPr>
            <a:lvl2pPr marL="983795" indent="0">
              <a:buNone/>
              <a:defRPr sz="6000"/>
            </a:lvl2pPr>
            <a:lvl3pPr marL="1967593" indent="0">
              <a:buNone/>
              <a:defRPr sz="5200"/>
            </a:lvl3pPr>
            <a:lvl4pPr marL="2951388" indent="0">
              <a:buNone/>
              <a:defRPr sz="4267"/>
            </a:lvl4pPr>
            <a:lvl5pPr marL="3935184" indent="0">
              <a:buNone/>
              <a:defRPr sz="4267"/>
            </a:lvl5pPr>
            <a:lvl6pPr marL="4918980" indent="0">
              <a:buNone/>
              <a:defRPr sz="4267"/>
            </a:lvl6pPr>
            <a:lvl7pPr marL="5902776" indent="0">
              <a:buNone/>
              <a:defRPr sz="4267"/>
            </a:lvl7pPr>
            <a:lvl8pPr marL="6886573" indent="0">
              <a:buNone/>
              <a:defRPr sz="4267"/>
            </a:lvl8pPr>
            <a:lvl9pPr marL="7870367" indent="0">
              <a:buNone/>
              <a:defRPr sz="4267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136" y="25763766"/>
            <a:ext cx="26335567" cy="3861706"/>
          </a:xfrm>
          <a:prstGeom prst="rect">
            <a:avLst/>
          </a:prstGeom>
        </p:spPr>
        <p:txBody>
          <a:bodyPr lIns="147584" tIns="73792" rIns="147584" bIns="73792"/>
          <a:lstStyle>
            <a:lvl1pPr marL="0" indent="0">
              <a:buNone/>
              <a:defRPr sz="3067"/>
            </a:lvl1pPr>
            <a:lvl2pPr marL="983795" indent="0">
              <a:buNone/>
              <a:defRPr sz="2532"/>
            </a:lvl2pPr>
            <a:lvl3pPr marL="1967593" indent="0">
              <a:buNone/>
              <a:defRPr sz="2132"/>
            </a:lvl3pPr>
            <a:lvl4pPr marL="2951388" indent="0">
              <a:buNone/>
              <a:defRPr sz="2000"/>
            </a:lvl4pPr>
            <a:lvl5pPr marL="3935184" indent="0">
              <a:buNone/>
              <a:defRPr sz="2000"/>
            </a:lvl5pPr>
            <a:lvl6pPr marL="4918980" indent="0">
              <a:buNone/>
              <a:defRPr sz="2000"/>
            </a:lvl6pPr>
            <a:lvl7pPr marL="5902776" indent="0">
              <a:buNone/>
              <a:defRPr sz="2000"/>
            </a:lvl7pPr>
            <a:lvl8pPr marL="6886573" indent="0">
              <a:buNone/>
              <a:defRPr sz="2000"/>
            </a:lvl8pPr>
            <a:lvl9pPr marL="7870367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4418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988" y="1317170"/>
            <a:ext cx="39501233" cy="5486400"/>
          </a:xfrm>
          <a:prstGeom prst="rect">
            <a:avLst/>
          </a:prstGeom>
        </p:spPr>
        <p:txBody>
          <a:bodyPr lIns="147584" tIns="73792" rIns="147584" bIns="73792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988" y="7679875"/>
            <a:ext cx="39501233" cy="21725165"/>
          </a:xfrm>
          <a:prstGeom prst="rect">
            <a:avLst/>
          </a:prstGeom>
        </p:spPr>
        <p:txBody>
          <a:bodyPr vert="eaVert" lIns="147584" tIns="73792" rIns="147584" bIns="73792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7436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1969" y="1317175"/>
            <a:ext cx="9874252" cy="28087865"/>
          </a:xfrm>
          <a:prstGeom prst="rect">
            <a:avLst/>
          </a:prstGeom>
        </p:spPr>
        <p:txBody>
          <a:bodyPr vert="eaVert" lIns="147584" tIns="73792" rIns="147584" bIns="73792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986" y="1317175"/>
            <a:ext cx="29423781" cy="28087865"/>
          </a:xfrm>
          <a:prstGeom prst="rect">
            <a:avLst/>
          </a:prstGeom>
        </p:spPr>
        <p:txBody>
          <a:bodyPr vert="eaVert" lIns="147584" tIns="73792" rIns="147584" bIns="73792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20407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Text Box 38">
            <a:extLst>
              <a:ext uri="{FF2B5EF4-FFF2-40B4-BE49-F238E27FC236}">
                <a16:creationId xmlns:a16="http://schemas.microsoft.com/office/drawing/2014/main" id="{EDF84CB5-E9D0-AFD1-E02F-BA7988AB76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35202" y="6172200"/>
            <a:ext cx="14006513" cy="1163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6748" tIns="98375" rIns="196748" bIns="98375">
            <a:spAutoFit/>
          </a:bodyPr>
          <a:lstStyle>
            <a:lvl1pPr algn="l" defTabSz="2193925">
              <a:defRPr>
                <a:solidFill>
                  <a:schemeClr val="tx1"/>
                </a:solidFill>
                <a:latin typeface="Arial" charset="0"/>
              </a:defRPr>
            </a:lvl1pPr>
            <a:lvl2pPr algn="l" defTabSz="2193925">
              <a:defRPr>
                <a:solidFill>
                  <a:schemeClr val="tx1"/>
                </a:solidFill>
                <a:latin typeface="Arial" charset="0"/>
              </a:defRPr>
            </a:lvl2pPr>
            <a:lvl3pPr algn="l" defTabSz="2193925">
              <a:defRPr>
                <a:solidFill>
                  <a:schemeClr val="tx1"/>
                </a:solidFill>
                <a:latin typeface="Arial" charset="0"/>
              </a:defRPr>
            </a:lvl3pPr>
            <a:lvl4pPr algn="l" defTabSz="2193925">
              <a:defRPr>
                <a:solidFill>
                  <a:schemeClr val="tx1"/>
                </a:solidFill>
                <a:latin typeface="Arial" charset="0"/>
              </a:defRPr>
            </a:lvl4pPr>
            <a:lvl5pPr algn="l" defTabSz="2193925">
              <a:defRPr>
                <a:solidFill>
                  <a:schemeClr val="tx1"/>
                </a:solidFill>
                <a:latin typeface="Arial" charset="0"/>
              </a:defRPr>
            </a:lvl5pPr>
            <a:lvl6pPr defTabSz="219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219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219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21939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endParaRPr lang="en-US" sz="6267">
              <a:solidFill>
                <a:schemeClr val="tx2"/>
              </a:solidFill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719695" rtl="0" eaLnBrk="0" fontAlgn="base" hangingPunct="0">
        <a:spcBef>
          <a:spcPct val="0"/>
        </a:spcBef>
        <a:spcAft>
          <a:spcPct val="0"/>
        </a:spcAft>
        <a:defRPr sz="13998" b="1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ctr" defTabSz="4719695" rtl="0" eaLnBrk="0" fontAlgn="base" hangingPunct="0">
        <a:spcBef>
          <a:spcPct val="0"/>
        </a:spcBef>
        <a:spcAft>
          <a:spcPct val="0"/>
        </a:spcAft>
        <a:defRPr sz="13998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719695" rtl="0" eaLnBrk="0" fontAlgn="base" hangingPunct="0">
        <a:spcBef>
          <a:spcPct val="0"/>
        </a:spcBef>
        <a:spcAft>
          <a:spcPct val="0"/>
        </a:spcAft>
        <a:defRPr sz="13998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719695" rtl="0" eaLnBrk="0" fontAlgn="base" hangingPunct="0">
        <a:spcBef>
          <a:spcPct val="0"/>
        </a:spcBef>
        <a:spcAft>
          <a:spcPct val="0"/>
        </a:spcAft>
        <a:defRPr sz="13998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719695" rtl="0" eaLnBrk="0" fontAlgn="base" hangingPunct="0">
        <a:spcBef>
          <a:spcPct val="0"/>
        </a:spcBef>
        <a:spcAft>
          <a:spcPct val="0"/>
        </a:spcAft>
        <a:defRPr sz="13998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983795" algn="ctr" defTabSz="4720855" rtl="0" fontAlgn="base">
        <a:spcBef>
          <a:spcPct val="0"/>
        </a:spcBef>
        <a:spcAft>
          <a:spcPct val="0"/>
        </a:spcAft>
        <a:defRPr sz="13998" b="1">
          <a:solidFill>
            <a:schemeClr val="bg1"/>
          </a:solidFill>
          <a:latin typeface="Arial" charset="0"/>
        </a:defRPr>
      </a:lvl6pPr>
      <a:lvl7pPr marL="1967593" algn="ctr" defTabSz="4720855" rtl="0" fontAlgn="base">
        <a:spcBef>
          <a:spcPct val="0"/>
        </a:spcBef>
        <a:spcAft>
          <a:spcPct val="0"/>
        </a:spcAft>
        <a:defRPr sz="13998" b="1">
          <a:solidFill>
            <a:schemeClr val="bg1"/>
          </a:solidFill>
          <a:latin typeface="Arial" charset="0"/>
        </a:defRPr>
      </a:lvl7pPr>
      <a:lvl8pPr marL="2951388" algn="ctr" defTabSz="4720855" rtl="0" fontAlgn="base">
        <a:spcBef>
          <a:spcPct val="0"/>
        </a:spcBef>
        <a:spcAft>
          <a:spcPct val="0"/>
        </a:spcAft>
        <a:defRPr sz="13998" b="1">
          <a:solidFill>
            <a:schemeClr val="bg1"/>
          </a:solidFill>
          <a:latin typeface="Arial" charset="0"/>
        </a:defRPr>
      </a:lvl8pPr>
      <a:lvl9pPr marL="3935184" algn="ctr" defTabSz="4720855" rtl="0" fontAlgn="base">
        <a:spcBef>
          <a:spcPct val="0"/>
        </a:spcBef>
        <a:spcAft>
          <a:spcPct val="0"/>
        </a:spcAft>
        <a:defRPr sz="13998" b="1">
          <a:solidFill>
            <a:schemeClr val="bg1"/>
          </a:solidFill>
          <a:latin typeface="Arial" charset="0"/>
        </a:defRPr>
      </a:lvl9pPr>
    </p:titleStyle>
    <p:bodyStyle>
      <a:lvl1pPr marL="1769357" indent="-1769357" algn="l" defTabSz="4719695" rtl="0" eaLnBrk="0" fontAlgn="base" hangingPunct="0">
        <a:spcBef>
          <a:spcPct val="20000"/>
        </a:spcBef>
        <a:spcAft>
          <a:spcPct val="0"/>
        </a:spcAft>
        <a:defRPr sz="36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3835016" indent="-1475170" algn="l" defTabSz="4719695" rtl="0" eaLnBrk="0" fontAlgn="base" hangingPunct="0">
        <a:spcBef>
          <a:spcPct val="20000"/>
        </a:spcBef>
        <a:spcAft>
          <a:spcPct val="0"/>
        </a:spcAft>
        <a:buChar char="–"/>
        <a:defRPr sz="7732">
          <a:solidFill>
            <a:schemeClr val="tx1"/>
          </a:solidFill>
          <a:latin typeface="+mn-lt"/>
          <a:ea typeface="ＭＳ Ｐゴシック" charset="0"/>
        </a:defRPr>
      </a:lvl2pPr>
      <a:lvl3pPr marL="5900676" indent="-1180981" algn="l" defTabSz="4719695" rtl="0" eaLnBrk="0" fontAlgn="base" hangingPunct="0">
        <a:spcBef>
          <a:spcPct val="20000"/>
        </a:spcBef>
        <a:spcAft>
          <a:spcPct val="0"/>
        </a:spcAft>
        <a:buChar char="•"/>
        <a:defRPr sz="6667">
          <a:solidFill>
            <a:schemeClr val="tx1"/>
          </a:solidFill>
          <a:latin typeface="+mn-lt"/>
          <a:ea typeface="ＭＳ Ｐゴシック" charset="0"/>
        </a:defRPr>
      </a:lvl3pPr>
      <a:lvl4pPr marL="8262641" indent="-1176748" algn="l" defTabSz="4719695" rtl="0" eaLnBrk="0" fontAlgn="base" hangingPunct="0">
        <a:spcBef>
          <a:spcPct val="20000"/>
        </a:spcBef>
        <a:spcAft>
          <a:spcPct val="0"/>
        </a:spcAft>
        <a:buChar char="–"/>
        <a:defRPr sz="5200">
          <a:solidFill>
            <a:schemeClr val="tx1"/>
          </a:solidFill>
          <a:latin typeface="+mn-lt"/>
          <a:ea typeface="ＭＳ Ｐゴシック" charset="0"/>
        </a:defRPr>
      </a:lvl4pPr>
      <a:lvl5pPr marL="10622488" indent="-1176748" algn="l" defTabSz="4719695" rtl="0" eaLnBrk="0" fontAlgn="base" hangingPunct="0">
        <a:spcBef>
          <a:spcPct val="20000"/>
        </a:spcBef>
        <a:spcAft>
          <a:spcPct val="0"/>
        </a:spcAft>
        <a:buChar char="»"/>
        <a:defRPr sz="5200">
          <a:solidFill>
            <a:schemeClr val="tx1"/>
          </a:solidFill>
          <a:latin typeface="+mn-lt"/>
          <a:ea typeface="ＭＳ Ｐゴシック" charset="0"/>
        </a:defRPr>
      </a:lvl5pPr>
      <a:lvl6pPr marL="11607427" indent="-1178507" algn="l" defTabSz="4720855" rtl="0" fontAlgn="base">
        <a:spcBef>
          <a:spcPct val="20000"/>
        </a:spcBef>
        <a:spcAft>
          <a:spcPct val="0"/>
        </a:spcAft>
        <a:buChar char="»"/>
        <a:defRPr sz="5200">
          <a:solidFill>
            <a:schemeClr val="tx1"/>
          </a:solidFill>
          <a:latin typeface="+mn-lt"/>
        </a:defRPr>
      </a:lvl6pPr>
      <a:lvl7pPr marL="12591223" indent="-1178507" algn="l" defTabSz="4720855" rtl="0" fontAlgn="base">
        <a:spcBef>
          <a:spcPct val="20000"/>
        </a:spcBef>
        <a:spcAft>
          <a:spcPct val="0"/>
        </a:spcAft>
        <a:buChar char="»"/>
        <a:defRPr sz="5200">
          <a:solidFill>
            <a:schemeClr val="tx1"/>
          </a:solidFill>
          <a:latin typeface="+mn-lt"/>
        </a:defRPr>
      </a:lvl7pPr>
      <a:lvl8pPr marL="13575018" indent="-1178507" algn="l" defTabSz="4720855" rtl="0" fontAlgn="base">
        <a:spcBef>
          <a:spcPct val="20000"/>
        </a:spcBef>
        <a:spcAft>
          <a:spcPct val="0"/>
        </a:spcAft>
        <a:buChar char="»"/>
        <a:defRPr sz="5200">
          <a:solidFill>
            <a:schemeClr val="tx1"/>
          </a:solidFill>
          <a:latin typeface="+mn-lt"/>
        </a:defRPr>
      </a:lvl8pPr>
      <a:lvl9pPr marL="14558816" indent="-1178507" algn="l" defTabSz="4720855" rtl="0" fontAlgn="base">
        <a:spcBef>
          <a:spcPct val="20000"/>
        </a:spcBef>
        <a:spcAft>
          <a:spcPct val="0"/>
        </a:spcAft>
        <a:buChar char="»"/>
        <a:defRPr sz="5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967593" rtl="0" eaLnBrk="1" latinLnBrk="0" hangingPunct="1">
        <a:defRPr sz="3867" kern="1200">
          <a:solidFill>
            <a:schemeClr val="tx1"/>
          </a:solidFill>
          <a:latin typeface="+mn-lt"/>
          <a:ea typeface="+mn-ea"/>
          <a:cs typeface="+mn-cs"/>
        </a:defRPr>
      </a:lvl1pPr>
      <a:lvl2pPr marL="983795" algn="l" defTabSz="1967593" rtl="0" eaLnBrk="1" latinLnBrk="0" hangingPunct="1">
        <a:defRPr sz="3867" kern="1200">
          <a:solidFill>
            <a:schemeClr val="tx1"/>
          </a:solidFill>
          <a:latin typeface="+mn-lt"/>
          <a:ea typeface="+mn-ea"/>
          <a:cs typeface="+mn-cs"/>
        </a:defRPr>
      </a:lvl2pPr>
      <a:lvl3pPr marL="1967593" algn="l" defTabSz="1967593" rtl="0" eaLnBrk="1" latinLnBrk="0" hangingPunct="1">
        <a:defRPr sz="3867" kern="1200">
          <a:solidFill>
            <a:schemeClr val="tx1"/>
          </a:solidFill>
          <a:latin typeface="+mn-lt"/>
          <a:ea typeface="+mn-ea"/>
          <a:cs typeface="+mn-cs"/>
        </a:defRPr>
      </a:lvl3pPr>
      <a:lvl4pPr marL="2951388" algn="l" defTabSz="1967593" rtl="0" eaLnBrk="1" latinLnBrk="0" hangingPunct="1">
        <a:defRPr sz="3867" kern="1200">
          <a:solidFill>
            <a:schemeClr val="tx1"/>
          </a:solidFill>
          <a:latin typeface="+mn-lt"/>
          <a:ea typeface="+mn-ea"/>
          <a:cs typeface="+mn-cs"/>
        </a:defRPr>
      </a:lvl4pPr>
      <a:lvl5pPr marL="3935184" algn="l" defTabSz="1967593" rtl="0" eaLnBrk="1" latinLnBrk="0" hangingPunct="1">
        <a:defRPr sz="3867" kern="1200">
          <a:solidFill>
            <a:schemeClr val="tx1"/>
          </a:solidFill>
          <a:latin typeface="+mn-lt"/>
          <a:ea typeface="+mn-ea"/>
          <a:cs typeface="+mn-cs"/>
        </a:defRPr>
      </a:lvl5pPr>
      <a:lvl6pPr marL="4918980" algn="l" defTabSz="1967593" rtl="0" eaLnBrk="1" latinLnBrk="0" hangingPunct="1">
        <a:defRPr sz="3867" kern="1200">
          <a:solidFill>
            <a:schemeClr val="tx1"/>
          </a:solidFill>
          <a:latin typeface="+mn-lt"/>
          <a:ea typeface="+mn-ea"/>
          <a:cs typeface="+mn-cs"/>
        </a:defRPr>
      </a:lvl6pPr>
      <a:lvl7pPr marL="5902776" algn="l" defTabSz="1967593" rtl="0" eaLnBrk="1" latinLnBrk="0" hangingPunct="1">
        <a:defRPr sz="3867" kern="1200">
          <a:solidFill>
            <a:schemeClr val="tx1"/>
          </a:solidFill>
          <a:latin typeface="+mn-lt"/>
          <a:ea typeface="+mn-ea"/>
          <a:cs typeface="+mn-cs"/>
        </a:defRPr>
      </a:lvl7pPr>
      <a:lvl8pPr marL="6886573" algn="l" defTabSz="1967593" rtl="0" eaLnBrk="1" latinLnBrk="0" hangingPunct="1">
        <a:defRPr sz="3867" kern="1200">
          <a:solidFill>
            <a:schemeClr val="tx1"/>
          </a:solidFill>
          <a:latin typeface="+mn-lt"/>
          <a:ea typeface="+mn-ea"/>
          <a:cs typeface="+mn-cs"/>
        </a:defRPr>
      </a:lvl8pPr>
      <a:lvl9pPr marL="7870367" algn="l" defTabSz="1967593" rtl="0" eaLnBrk="1" latinLnBrk="0" hangingPunct="1">
        <a:defRPr sz="3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61">
            <a:extLst>
              <a:ext uri="{FF2B5EF4-FFF2-40B4-BE49-F238E27FC236}">
                <a16:creationId xmlns:a16="http://schemas.microsoft.com/office/drawing/2014/main" id="{14250C93-8B41-C84E-5B58-2BEF8DB668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761" y="7977040"/>
            <a:ext cx="13426436" cy="1828800"/>
          </a:xfrm>
          <a:prstGeom prst="roundRect">
            <a:avLst>
              <a:gd name="adj" fmla="val 16667"/>
            </a:avLst>
          </a:prstGeom>
          <a:solidFill>
            <a:schemeClr val="accent3">
              <a:lumMod val="85000"/>
            </a:schemeClr>
          </a:solidFill>
          <a:ln w="142875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altLang="en-US" sz="8500" b="1" dirty="0">
                <a:solidFill>
                  <a:schemeClr val="tx1"/>
                </a:solidFill>
              </a:rPr>
              <a:t>Introduction</a:t>
            </a:r>
          </a:p>
        </p:txBody>
      </p:sp>
      <p:sp>
        <p:nvSpPr>
          <p:cNvPr id="11" name="AutoShape 61">
            <a:extLst>
              <a:ext uri="{FF2B5EF4-FFF2-40B4-BE49-F238E27FC236}">
                <a16:creationId xmlns:a16="http://schemas.microsoft.com/office/drawing/2014/main" id="{DA485E68-FE61-DE31-1CAD-2C3D9EB8DE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42539" y="7977040"/>
            <a:ext cx="11489261" cy="1828800"/>
          </a:xfrm>
          <a:prstGeom prst="roundRect">
            <a:avLst>
              <a:gd name="adj" fmla="val 16667"/>
            </a:avLst>
          </a:prstGeom>
          <a:solidFill>
            <a:schemeClr val="accent3">
              <a:lumMod val="85000"/>
            </a:schemeClr>
          </a:solidFill>
          <a:ln w="142875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en-US" altLang="en-US" sz="8500" b="1" dirty="0">
                <a:solidFill>
                  <a:schemeClr val="tx1"/>
                </a:solidFill>
              </a:rPr>
              <a:t>Methods</a:t>
            </a:r>
          </a:p>
        </p:txBody>
      </p:sp>
      <p:sp>
        <p:nvSpPr>
          <p:cNvPr id="13" name="AutoShape 55">
            <a:extLst>
              <a:ext uri="{FF2B5EF4-FFF2-40B4-BE49-F238E27FC236}">
                <a16:creationId xmlns:a16="http://schemas.microsoft.com/office/drawing/2014/main" id="{0AA35468-DE17-A89B-A44D-10859C89DC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92725" y="249166"/>
            <a:ext cx="42976800" cy="73152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39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96780" tIns="98388" rIns="196780" bIns="98388" anchor="ctr"/>
          <a:lstStyle/>
          <a:p>
            <a:pPr algn="r"/>
            <a:endParaRPr lang="en-US" sz="5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DC4FCA-C6A1-D813-4F89-CC6C24991F6E}"/>
              </a:ext>
            </a:extLst>
          </p:cNvPr>
          <p:cNvSpPr txBox="1"/>
          <p:nvPr/>
        </p:nvSpPr>
        <p:spPr>
          <a:xfrm>
            <a:off x="6513983" y="1675386"/>
            <a:ext cx="30918148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9600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Title</a:t>
            </a:r>
            <a:br>
              <a:rPr lang="en-US" altLang="en-US" sz="8000" dirty="0">
                <a:solidFill>
                  <a:srgbClr val="C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endParaRPr lang="en-US" altLang="en-US" sz="8000" dirty="0">
              <a:solidFill>
                <a:srgbClr val="C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algn="ctr"/>
            <a:r>
              <a:rPr lang="en-US" altLang="en-US" sz="5400" i="1" dirty="0">
                <a:solidFill>
                  <a:schemeClr val="tx1"/>
                </a:solidFill>
              </a:rPr>
              <a:t>Authors</a:t>
            </a:r>
            <a:br>
              <a:rPr lang="en-US" altLang="en-US" sz="5400" i="1" dirty="0">
                <a:solidFill>
                  <a:schemeClr val="tx1"/>
                </a:solidFill>
              </a:rPr>
            </a:br>
            <a:r>
              <a:rPr lang="en-US" altLang="en-US" sz="5400" dirty="0">
                <a:solidFill>
                  <a:schemeClr val="tx1"/>
                </a:solidFill>
              </a:rPr>
              <a:t>Affiliation </a:t>
            </a:r>
            <a:endParaRPr lang="en-US" sz="5400" dirty="0"/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FC323220-9BF7-4A8E-251D-EB0C020DD0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2" y="10287000"/>
            <a:ext cx="13426436" cy="21923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A5002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196748" tIns="365760" rIns="196748" bIns="365760"/>
          <a:lstStyle>
            <a:lvl1pPr marL="342900" indent="-3429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1pPr>
            <a:lvl2pPr marL="40005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marL="1143000" indent="-2286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marL="1600200" indent="-2286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marL="2057400" indent="-2286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lvl="1" indent="0" eaLnBrk="1" hangingPunct="1">
              <a:spcBef>
                <a:spcPts val="2400"/>
              </a:spcBef>
              <a:defRPr/>
            </a:pPr>
            <a:endParaRPr lang="en-US" sz="80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400"/>
              </a:spcBef>
              <a:defRPr/>
            </a:pPr>
            <a:endParaRPr lang="en-US" sz="80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400"/>
              </a:spcBef>
              <a:defRPr/>
            </a:pPr>
            <a:endParaRPr lang="en-US" sz="80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400"/>
              </a:spcBef>
              <a:defRPr/>
            </a:pPr>
            <a:endParaRPr lang="en-US" sz="80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400"/>
              </a:spcBef>
              <a:defRPr/>
            </a:pPr>
            <a:endParaRPr lang="en-US" sz="80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400"/>
              </a:spcBef>
              <a:defRPr/>
            </a:pPr>
            <a:endParaRPr lang="en-US" sz="80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400"/>
              </a:spcBef>
              <a:defRPr/>
            </a:pPr>
            <a:endParaRPr lang="en-US" sz="80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400"/>
              </a:spcBef>
              <a:defRPr/>
            </a:pPr>
            <a:endParaRPr lang="en-US" sz="80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400"/>
              </a:spcBef>
              <a:defRPr/>
            </a:pPr>
            <a:endParaRPr lang="en-US" sz="80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400"/>
              </a:spcBef>
              <a:defRPr/>
            </a:pPr>
            <a:endParaRPr lang="en-US" sz="80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400"/>
              </a:spcBef>
              <a:defRPr/>
            </a:pPr>
            <a:endParaRPr lang="en-US" sz="80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400"/>
              </a:spcBef>
              <a:defRPr/>
            </a:pPr>
            <a:endParaRPr lang="en-US" sz="8000" b="1" dirty="0">
              <a:solidFill>
                <a:schemeClr val="tx1"/>
              </a:solidFill>
            </a:endParaRP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940BCFDD-8E1A-C1EA-A40B-D482919886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27206" y="10287000"/>
            <a:ext cx="11404594" cy="21923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A5002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196748" tIns="365760" rIns="196748" bIns="365760"/>
          <a:lstStyle>
            <a:lvl1pPr marL="342900" indent="-3429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1pPr>
            <a:lvl2pPr marL="40005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marL="1143000" indent="-2286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marL="1600200" indent="-2286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marL="2057400" indent="-2286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lvl="1" indent="0" eaLnBrk="1" hangingPunct="1">
              <a:spcBef>
                <a:spcPct val="35000"/>
              </a:spcBef>
              <a:defRPr/>
            </a:pPr>
            <a:endParaRPr lang="en-US" sz="6400" dirty="0">
              <a:solidFill>
                <a:schemeClr val="tx1"/>
              </a:solidFill>
            </a:endParaRP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D315ADCC-912F-6689-F3EE-938032E61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75368" y="10287000"/>
            <a:ext cx="17058631" cy="11430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A5002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196748" tIns="365760" rIns="196748" bIns="365760"/>
          <a:lstStyle>
            <a:lvl1pPr marL="342900" indent="-3429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1pPr>
            <a:lvl2pPr marL="40005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marL="1143000" indent="-2286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marL="1600200" indent="-2286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marL="2057400" indent="-2286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lvl="1" indent="0" eaLnBrk="1" hangingPunct="1">
              <a:spcBef>
                <a:spcPct val="35000"/>
              </a:spcBef>
              <a:defRPr/>
            </a:pPr>
            <a:endParaRPr lang="en-US" sz="7200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400"/>
              </a:spcBef>
              <a:defRPr/>
            </a:pPr>
            <a:endParaRPr lang="en-US" sz="96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400"/>
              </a:spcBef>
              <a:defRPr/>
            </a:pPr>
            <a:endParaRPr lang="en-US" sz="96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400"/>
              </a:spcBef>
              <a:defRPr/>
            </a:pPr>
            <a:endParaRPr lang="en-US" sz="96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400"/>
              </a:spcBef>
              <a:defRPr/>
            </a:pPr>
            <a:endParaRPr lang="en-US" sz="96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400"/>
              </a:spcBef>
              <a:defRPr/>
            </a:pPr>
            <a:endParaRPr lang="en-US" sz="96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400"/>
              </a:spcBef>
              <a:defRPr/>
            </a:pPr>
            <a:endParaRPr lang="en-US" sz="96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400"/>
              </a:spcBef>
              <a:defRPr/>
            </a:pPr>
            <a:endParaRPr lang="en-US" sz="96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400"/>
              </a:spcBef>
              <a:defRPr/>
            </a:pPr>
            <a:endParaRPr lang="en-US" sz="96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400"/>
              </a:spcBef>
              <a:defRPr/>
            </a:pPr>
            <a:endParaRPr lang="en-US" sz="96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400"/>
              </a:spcBef>
              <a:defRPr/>
            </a:pPr>
            <a:endParaRPr lang="en-US" sz="96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ct val="35000"/>
              </a:spcBef>
              <a:defRPr/>
            </a:pPr>
            <a:endParaRPr lang="en-US" sz="6400" dirty="0">
              <a:solidFill>
                <a:schemeClr val="tx1"/>
              </a:solidFill>
            </a:endParaRPr>
          </a:p>
        </p:txBody>
      </p:sp>
      <p:sp>
        <p:nvSpPr>
          <p:cNvPr id="9" name="AutoShape 956">
            <a:extLst>
              <a:ext uri="{FF2B5EF4-FFF2-40B4-BE49-F238E27FC236}">
                <a16:creationId xmlns:a16="http://schemas.microsoft.com/office/drawing/2014/main" id="{72781375-369A-8548-054A-6626568AA2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04142" y="22194764"/>
            <a:ext cx="17023097" cy="1828800"/>
          </a:xfrm>
          <a:prstGeom prst="roundRect">
            <a:avLst>
              <a:gd name="adj" fmla="val 16667"/>
            </a:avLst>
          </a:prstGeom>
          <a:solidFill>
            <a:schemeClr val="accent3">
              <a:lumMod val="85000"/>
            </a:schemeClr>
          </a:solidFill>
          <a:ln w="142875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8500" b="1" dirty="0">
                <a:solidFill>
                  <a:schemeClr val="tx1"/>
                </a:solidFill>
              </a:rPr>
              <a:t>Discussion</a:t>
            </a:r>
          </a:p>
        </p:txBody>
      </p:sp>
      <p:sp>
        <p:nvSpPr>
          <p:cNvPr id="14" name="Text Box 15">
            <a:extLst>
              <a:ext uri="{FF2B5EF4-FFF2-40B4-BE49-F238E27FC236}">
                <a16:creationId xmlns:a16="http://schemas.microsoft.com/office/drawing/2014/main" id="{9BE3B678-247F-D414-1BC0-2A48049C8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10902" y="24501328"/>
            <a:ext cx="17023097" cy="770898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A5002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196748" tIns="365760" rIns="196748" bIns="365760"/>
          <a:lstStyle>
            <a:lvl1pPr marL="342900" indent="-3429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1pPr>
            <a:lvl2pPr marL="40005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marL="1143000" indent="-2286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marL="1600200" indent="-2286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marL="2057400" indent="-228600" defTabSz="2193925" eaLnBrk="0" hangingPunct="0"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2193925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lvl="1" indent="0" eaLnBrk="1" hangingPunct="1">
              <a:spcBef>
                <a:spcPct val="35000"/>
              </a:spcBef>
              <a:defRPr/>
            </a:pPr>
            <a:endParaRPr lang="en-US" sz="7200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400"/>
              </a:spcBef>
              <a:defRPr/>
            </a:pPr>
            <a:endParaRPr lang="en-US" sz="96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400"/>
              </a:spcBef>
              <a:defRPr/>
            </a:pPr>
            <a:endParaRPr lang="en-US" sz="96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400"/>
              </a:spcBef>
              <a:defRPr/>
            </a:pPr>
            <a:endParaRPr lang="en-US" sz="96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400"/>
              </a:spcBef>
              <a:defRPr/>
            </a:pPr>
            <a:endParaRPr lang="en-US" sz="96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400"/>
              </a:spcBef>
              <a:defRPr/>
            </a:pPr>
            <a:endParaRPr lang="en-US" sz="96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400"/>
              </a:spcBef>
              <a:defRPr/>
            </a:pPr>
            <a:endParaRPr lang="en-US" sz="96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400"/>
              </a:spcBef>
              <a:defRPr/>
            </a:pPr>
            <a:endParaRPr lang="en-US" sz="96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400"/>
              </a:spcBef>
              <a:defRPr/>
            </a:pPr>
            <a:endParaRPr lang="en-US" sz="96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400"/>
              </a:spcBef>
              <a:defRPr/>
            </a:pPr>
            <a:endParaRPr lang="en-US" sz="96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ts val="2400"/>
              </a:spcBef>
              <a:defRPr/>
            </a:pPr>
            <a:endParaRPr lang="en-US" sz="9600" b="1" dirty="0">
              <a:solidFill>
                <a:schemeClr val="tx1"/>
              </a:solidFill>
            </a:endParaRPr>
          </a:p>
          <a:p>
            <a:pPr lvl="1" indent="0" eaLnBrk="1" hangingPunct="1">
              <a:spcBef>
                <a:spcPct val="35000"/>
              </a:spcBef>
              <a:defRPr/>
            </a:pPr>
            <a:endParaRPr lang="en-US" sz="6400" dirty="0">
              <a:solidFill>
                <a:schemeClr val="tx1"/>
              </a:solidFill>
            </a:endParaRPr>
          </a:p>
        </p:txBody>
      </p:sp>
      <p:sp>
        <p:nvSpPr>
          <p:cNvPr id="20" name="AutoShape 956">
            <a:extLst>
              <a:ext uri="{FF2B5EF4-FFF2-40B4-BE49-F238E27FC236}">
                <a16:creationId xmlns:a16="http://schemas.microsoft.com/office/drawing/2014/main" id="{926F08FA-06E5-8E68-1AA2-7C0BAB6639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04142" y="8001002"/>
            <a:ext cx="17029857" cy="1828800"/>
          </a:xfrm>
          <a:prstGeom prst="roundRect">
            <a:avLst>
              <a:gd name="adj" fmla="val 16667"/>
            </a:avLst>
          </a:prstGeom>
          <a:solidFill>
            <a:schemeClr val="accent3">
              <a:lumMod val="85000"/>
            </a:schemeClr>
          </a:solidFill>
          <a:ln w="142875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71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8500" b="1" dirty="0">
                <a:solidFill>
                  <a:schemeClr val="tx1"/>
                </a:solidFill>
              </a:rPr>
              <a:t>Results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CB82371-3C02-FD0C-4844-3EEB3FC54D5A}"/>
              </a:ext>
            </a:extLst>
          </p:cNvPr>
          <p:cNvSpPr/>
          <p:nvPr/>
        </p:nvSpPr>
        <p:spPr bwMode="auto">
          <a:xfrm>
            <a:off x="35032953" y="677640"/>
            <a:ext cx="7543800" cy="6458251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2193760" eaLnBrk="1" hangingPunct="1"/>
            <a:endParaRPr lang="en-US" sz="10600">
              <a:latin typeface="Arial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A035B0-A9BE-4450-E359-F79C5332888F}"/>
              </a:ext>
            </a:extLst>
          </p:cNvPr>
          <p:cNvSpPr txBox="1"/>
          <p:nvPr/>
        </p:nvSpPr>
        <p:spPr>
          <a:xfrm>
            <a:off x="36290252" y="3335078"/>
            <a:ext cx="125730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Your institution’s logo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B582289B-7500-B1FF-5B57-D1DE020F7C51}"/>
              </a:ext>
            </a:extLst>
          </p:cNvPr>
          <p:cNvSpPr/>
          <p:nvPr/>
        </p:nvSpPr>
        <p:spPr bwMode="auto">
          <a:xfrm>
            <a:off x="1020255" y="677639"/>
            <a:ext cx="7543800" cy="6458251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2193760" eaLnBrk="1" hangingPunct="1"/>
            <a:endParaRPr lang="en-US" sz="10600">
              <a:latin typeface="Arial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ABEA223-2CF0-9244-9C6B-F1737372DCEE}"/>
              </a:ext>
            </a:extLst>
          </p:cNvPr>
          <p:cNvSpPr txBox="1"/>
          <p:nvPr/>
        </p:nvSpPr>
        <p:spPr>
          <a:xfrm>
            <a:off x="1543397" y="3522043"/>
            <a:ext cx="125730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Your institution’s logo</a:t>
            </a:r>
          </a:p>
        </p:txBody>
      </p:sp>
    </p:spTree>
    <p:extLst>
      <p:ext uri="{BB962C8B-B14F-4D97-AF65-F5344CB8AC3E}">
        <p14:creationId xmlns:p14="http://schemas.microsoft.com/office/powerpoint/2010/main" val="242607815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21939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21939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7949</TotalTime>
  <Words>15</Words>
  <Application>Microsoft Macintosh PowerPoint</Application>
  <PresentationFormat>Custom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Default Design</vt:lpstr>
      <vt:lpstr>PowerPoint Presentation</vt:lpstr>
    </vt:vector>
  </TitlesOfParts>
  <Company>SciFor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Posters1st</dc:creator>
  <cp:lastModifiedBy>Anna Barrett</cp:lastModifiedBy>
  <cp:revision>655</cp:revision>
  <cp:lastPrinted>2018-05-14T19:13:31Z</cp:lastPrinted>
  <dcterms:created xsi:type="dcterms:W3CDTF">2003-12-17T18:44:28Z</dcterms:created>
  <dcterms:modified xsi:type="dcterms:W3CDTF">2025-09-25T13:52:55Z</dcterms:modified>
</cp:coreProperties>
</file>