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38404800" cy="38404800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963" kern="1200">
        <a:solidFill>
          <a:schemeClr val="tx2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644525" indent="-244475" algn="l" rtl="0" eaLnBrk="0" fontAlgn="base" hangingPunct="0">
      <a:spcBef>
        <a:spcPct val="0"/>
      </a:spcBef>
      <a:spcAft>
        <a:spcPct val="0"/>
      </a:spcAft>
      <a:defRPr sz="14963" kern="1200">
        <a:solidFill>
          <a:schemeClr val="tx2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290440" indent="-490340" algn="l" rtl="0" eaLnBrk="0" fontAlgn="base" hangingPunct="0">
      <a:spcBef>
        <a:spcPct val="0"/>
      </a:spcBef>
      <a:spcAft>
        <a:spcPct val="0"/>
      </a:spcAft>
      <a:defRPr sz="14963" kern="1200">
        <a:solidFill>
          <a:schemeClr val="tx2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936353" indent="-736203" algn="l" rtl="0" eaLnBrk="0" fontAlgn="base" hangingPunct="0">
      <a:spcBef>
        <a:spcPct val="0"/>
      </a:spcBef>
      <a:spcAft>
        <a:spcPct val="0"/>
      </a:spcAft>
      <a:defRPr sz="14963" kern="1200">
        <a:solidFill>
          <a:schemeClr val="tx2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582268" indent="-982068" algn="l" rtl="0" eaLnBrk="0" fontAlgn="base" hangingPunct="0">
      <a:spcBef>
        <a:spcPct val="0"/>
      </a:spcBef>
      <a:spcAft>
        <a:spcPct val="0"/>
      </a:spcAft>
      <a:defRPr sz="14963" kern="1200">
        <a:solidFill>
          <a:schemeClr val="tx2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000250" algn="l" defTabSz="800100" rtl="0" eaLnBrk="1" latinLnBrk="0" hangingPunct="1">
      <a:defRPr sz="14963" kern="1200">
        <a:solidFill>
          <a:schemeClr val="tx2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400300" algn="l" defTabSz="800100" rtl="0" eaLnBrk="1" latinLnBrk="0" hangingPunct="1">
      <a:defRPr sz="14963" kern="1200">
        <a:solidFill>
          <a:schemeClr val="tx2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2800350" algn="l" defTabSz="800100" rtl="0" eaLnBrk="1" latinLnBrk="0" hangingPunct="1">
      <a:defRPr sz="14963" kern="1200">
        <a:solidFill>
          <a:schemeClr val="tx2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200400" algn="l" defTabSz="800100" rtl="0" eaLnBrk="1" latinLnBrk="0" hangingPunct="1">
      <a:defRPr sz="14963" kern="1200">
        <a:solidFill>
          <a:schemeClr val="tx2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753" userDrawn="1">
          <p15:clr>
            <a:srgbClr val="A4A3A4"/>
          </p15:clr>
        </p15:guide>
        <p15:guide id="2" orient="horz" pos="23904" userDrawn="1">
          <p15:clr>
            <a:srgbClr val="A4A3A4"/>
          </p15:clr>
        </p15:guide>
        <p15:guide id="3" orient="horz" pos="4032" userDrawn="1">
          <p15:clr>
            <a:srgbClr val="A4A3A4"/>
          </p15:clr>
        </p15:guide>
        <p15:guide id="4" orient="horz" pos="4320" userDrawn="1">
          <p15:clr>
            <a:srgbClr val="A4A3A4"/>
          </p15:clr>
        </p15:guide>
        <p15:guide id="5" orient="horz" pos="288" userDrawn="1">
          <p15:clr>
            <a:srgbClr val="A4A3A4"/>
          </p15:clr>
        </p15:guide>
        <p15:guide id="6" orient="horz" pos="5471" userDrawn="1">
          <p15:clr>
            <a:srgbClr val="A4A3A4"/>
          </p15:clr>
        </p15:guide>
        <p15:guide id="7" orient="horz" pos="865" userDrawn="1">
          <p15:clr>
            <a:srgbClr val="A4A3A4"/>
          </p15:clr>
        </p15:guide>
        <p15:guide id="8" orient="horz" pos="12384" userDrawn="1">
          <p15:clr>
            <a:srgbClr val="A4A3A4"/>
          </p15:clr>
        </p15:guide>
        <p15:guide id="9" pos="17942" userDrawn="1">
          <p15:clr>
            <a:srgbClr val="A4A3A4"/>
          </p15:clr>
        </p15:guide>
        <p15:guide id="10" pos="6250" userDrawn="1">
          <p15:clr>
            <a:srgbClr val="A4A3A4"/>
          </p15:clr>
        </p15:guide>
        <p15:guide id="11" pos="18346" userDrawn="1">
          <p15:clr>
            <a:srgbClr val="A4A3A4"/>
          </p15:clr>
        </p15:guide>
        <p15:guide id="12" pos="11894" userDrawn="1">
          <p15:clr>
            <a:srgbClr val="A4A3A4"/>
          </p15:clr>
        </p15:guide>
        <p15:guide id="13" pos="202" userDrawn="1">
          <p15:clr>
            <a:srgbClr val="A4A3A4"/>
          </p15:clr>
        </p15:guide>
        <p15:guide id="14" pos="12298" userDrawn="1">
          <p15:clr>
            <a:srgbClr val="A4A3A4"/>
          </p15:clr>
        </p15:guide>
        <p15:guide id="15" pos="5846" userDrawn="1">
          <p15:clr>
            <a:srgbClr val="A4A3A4"/>
          </p15:clr>
        </p15:guide>
        <p15:guide id="16" pos="239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 autoAdjust="0"/>
    <p:restoredTop sz="94110" autoAdjust="0"/>
  </p:normalViewPr>
  <p:slideViewPr>
    <p:cSldViewPr>
      <p:cViewPr varScale="1">
        <p:scale>
          <a:sx n="21" d="100"/>
          <a:sy n="21" d="100"/>
        </p:scale>
        <p:origin x="3520" y="224"/>
      </p:cViewPr>
      <p:guideLst>
        <p:guide orient="horz" pos="22753"/>
        <p:guide orient="horz" pos="23904"/>
        <p:guide orient="horz" pos="4032"/>
        <p:guide orient="horz" pos="4320"/>
        <p:guide orient="horz" pos="288"/>
        <p:guide orient="horz" pos="5471"/>
        <p:guide orient="horz" pos="865"/>
        <p:guide orient="horz" pos="12384"/>
        <p:guide pos="17942"/>
        <p:guide pos="6250"/>
        <p:guide pos="18346"/>
        <p:guide pos="11894"/>
        <p:guide pos="202"/>
        <p:guide pos="12298"/>
        <p:guide pos="5846"/>
        <p:guide pos="2399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228600" cy="2286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1719AEC4-919A-8F98-0E74-090C70DE07B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8" tIns="47713" rIns="95428" bIns="47713" numCol="1" anchor="t" anchorCtr="0" compatLnSpc="1">
            <a:prstTxWarp prst="textNoShape">
              <a:avLst/>
            </a:prstTxWarp>
          </a:bodyPr>
          <a:lstStyle>
            <a:lvl1pPr algn="l" defTabSz="954878" eaLnBrk="1" hangingPunct="1">
              <a:defRPr sz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20FEF1E2-7D9A-F7DB-1D49-8DD8E0767D7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686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8" tIns="47713" rIns="95428" bIns="47713" numCol="1" anchor="t" anchorCtr="0" compatLnSpc="1">
            <a:prstTxWarp prst="textNoShape">
              <a:avLst/>
            </a:prstTxWarp>
          </a:bodyPr>
          <a:lstStyle>
            <a:lvl1pPr algn="r" defTabSz="954878" eaLnBrk="1" hangingPunct="1">
              <a:defRPr sz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>
            <a:extLst>
              <a:ext uri="{FF2B5EF4-FFF2-40B4-BE49-F238E27FC236}">
                <a16:creationId xmlns:a16="http://schemas.microsoft.com/office/drawing/2014/main" id="{BCBF4F01-4883-357A-EFDD-178DCCE3A89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18600"/>
            <a:ext cx="31686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8" tIns="47713" rIns="95428" bIns="47713" numCol="1" anchor="b" anchorCtr="0" compatLnSpc="1">
            <a:prstTxWarp prst="textNoShape">
              <a:avLst/>
            </a:prstTxWarp>
          </a:bodyPr>
          <a:lstStyle>
            <a:lvl1pPr algn="l" defTabSz="954878" eaLnBrk="1" hangingPunct="1">
              <a:defRPr sz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F4F71D7C-9580-4003-5543-6A511C54D7F1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18600"/>
            <a:ext cx="31686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8" tIns="47713" rIns="95428" bIns="47713" numCol="1" anchor="b" anchorCtr="0" compatLnSpc="1">
            <a:prstTxWarp prst="textNoShape">
              <a:avLst/>
            </a:prstTxWarp>
          </a:bodyPr>
          <a:lstStyle>
            <a:lvl1pPr algn="r" defTabSz="950913" eaLnBrk="1" hangingPunct="1">
              <a:defRPr sz="1200">
                <a:solidFill>
                  <a:schemeClr val="tx1"/>
                </a:solidFill>
              </a:defRPr>
            </a:lvl1pPr>
          </a:lstStyle>
          <a:p>
            <a:fld id="{B563046C-12E7-B940-BBB6-E61D8139DD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3A3BFBA4-B260-3B14-BCE8-54662282689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8" tIns="47713" rIns="95428" bIns="47713" numCol="1" anchor="t" anchorCtr="0" compatLnSpc="1">
            <a:prstTxWarp prst="textNoShape">
              <a:avLst/>
            </a:prstTxWarp>
          </a:bodyPr>
          <a:lstStyle>
            <a:lvl1pPr algn="l" defTabSz="954878" eaLnBrk="1" hangingPunct="1">
              <a:defRPr sz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49CB1400-C0CE-A081-4299-858E6DE24E6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686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8" tIns="47713" rIns="95428" bIns="47713" numCol="1" anchor="t" anchorCtr="0" compatLnSpc="1">
            <a:prstTxWarp prst="textNoShape">
              <a:avLst/>
            </a:prstTxWarp>
          </a:bodyPr>
          <a:lstStyle>
            <a:lvl1pPr algn="r" defTabSz="954878" eaLnBrk="1" hangingPunct="1">
              <a:defRPr sz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0272B59D-16CB-DC6F-A3E7-C9CCA8E8F42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857375" y="719138"/>
            <a:ext cx="360045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/>
          </a:extLst>
        </p:spPr>
      </p:sp>
      <p:sp>
        <p:nvSpPr>
          <p:cNvPr id="29701" name="Rectangle 5">
            <a:extLst>
              <a:ext uri="{FF2B5EF4-FFF2-40B4-BE49-F238E27FC236}">
                <a16:creationId xmlns:a16="http://schemas.microsoft.com/office/drawing/2014/main" id="{9B4ECA9E-69D1-FFF2-8BFB-BCA042B0F97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8" tIns="47713" rIns="95428" bIns="47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9702" name="Rectangle 6">
            <a:extLst>
              <a:ext uri="{FF2B5EF4-FFF2-40B4-BE49-F238E27FC236}">
                <a16:creationId xmlns:a16="http://schemas.microsoft.com/office/drawing/2014/main" id="{3F472AE9-F6D2-9439-4A73-C617FDF02A1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8600"/>
            <a:ext cx="31686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8" tIns="47713" rIns="95428" bIns="47713" numCol="1" anchor="b" anchorCtr="0" compatLnSpc="1">
            <a:prstTxWarp prst="textNoShape">
              <a:avLst/>
            </a:prstTxWarp>
          </a:bodyPr>
          <a:lstStyle>
            <a:lvl1pPr algn="l" defTabSz="954878" eaLnBrk="1" hangingPunct="1">
              <a:defRPr sz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3" name="Rectangle 7">
            <a:extLst>
              <a:ext uri="{FF2B5EF4-FFF2-40B4-BE49-F238E27FC236}">
                <a16:creationId xmlns:a16="http://schemas.microsoft.com/office/drawing/2014/main" id="{987E9C0F-0F43-BAB9-7D4A-422CC2170A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18600"/>
            <a:ext cx="31686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8" tIns="47713" rIns="95428" bIns="47713" numCol="1" anchor="b" anchorCtr="0" compatLnSpc="1">
            <a:prstTxWarp prst="textNoShape">
              <a:avLst/>
            </a:prstTxWarp>
          </a:bodyPr>
          <a:lstStyle>
            <a:lvl1pPr algn="r" defTabSz="950913" eaLnBrk="1" hangingPunct="1">
              <a:defRPr sz="1200">
                <a:solidFill>
                  <a:schemeClr val="tx1"/>
                </a:solidFill>
              </a:defRPr>
            </a:lvl1pPr>
          </a:lstStyle>
          <a:p>
            <a:fld id="{96F0F417-F9ED-2549-BB48-F7A16378F4C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63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644525" algn="l" rtl="0" eaLnBrk="0" fontAlgn="base" hangingPunct="0">
      <a:spcBef>
        <a:spcPct val="30000"/>
      </a:spcBef>
      <a:spcAft>
        <a:spcPct val="0"/>
      </a:spcAft>
      <a:defRPr sz="1663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1290440" algn="l" rtl="0" eaLnBrk="0" fontAlgn="base" hangingPunct="0">
      <a:spcBef>
        <a:spcPct val="30000"/>
      </a:spcBef>
      <a:spcAft>
        <a:spcPct val="0"/>
      </a:spcAft>
      <a:defRPr sz="1663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936353" algn="l" rtl="0" eaLnBrk="0" fontAlgn="base" hangingPunct="0">
      <a:spcBef>
        <a:spcPct val="30000"/>
      </a:spcBef>
      <a:spcAft>
        <a:spcPct val="0"/>
      </a:spcAft>
      <a:defRPr sz="1663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2582268" algn="l" rtl="0" eaLnBrk="0" fontAlgn="base" hangingPunct="0">
      <a:spcBef>
        <a:spcPct val="30000"/>
      </a:spcBef>
      <a:spcAft>
        <a:spcPct val="0"/>
      </a:spcAft>
      <a:defRPr sz="1663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3228404" algn="l" defTabSz="1291362" rtl="0" eaLnBrk="1" latinLnBrk="0" hangingPunct="1">
      <a:defRPr sz="1663" kern="1200">
        <a:solidFill>
          <a:schemeClr val="tx1"/>
        </a:solidFill>
        <a:latin typeface="+mn-lt"/>
        <a:ea typeface="+mn-ea"/>
        <a:cs typeface="+mn-cs"/>
      </a:defRPr>
    </a:lvl6pPr>
    <a:lvl7pPr marL="3874084" algn="l" defTabSz="1291362" rtl="0" eaLnBrk="1" latinLnBrk="0" hangingPunct="1">
      <a:defRPr sz="1663" kern="1200">
        <a:solidFill>
          <a:schemeClr val="tx1"/>
        </a:solidFill>
        <a:latin typeface="+mn-lt"/>
        <a:ea typeface="+mn-ea"/>
        <a:cs typeface="+mn-cs"/>
      </a:defRPr>
    </a:lvl7pPr>
    <a:lvl8pPr marL="4519765" algn="l" defTabSz="1291362" rtl="0" eaLnBrk="1" latinLnBrk="0" hangingPunct="1">
      <a:defRPr sz="1663" kern="1200">
        <a:solidFill>
          <a:schemeClr val="tx1"/>
        </a:solidFill>
        <a:latin typeface="+mn-lt"/>
        <a:ea typeface="+mn-ea"/>
        <a:cs typeface="+mn-cs"/>
      </a:defRPr>
    </a:lvl8pPr>
    <a:lvl9pPr marL="5165445" algn="l" defTabSz="1291362" rtl="0" eaLnBrk="1" latinLnBrk="0" hangingPunct="1">
      <a:defRPr sz="166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79992" y="11931653"/>
            <a:ext cx="32644821" cy="8229600"/>
          </a:xfrm>
          <a:prstGeom prst="rect">
            <a:avLst/>
          </a:prstGeom>
        </p:spPr>
        <p:txBody>
          <a:bodyPr lIns="147584" tIns="73792" rIns="147584" bIns="73792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59979" y="21761453"/>
            <a:ext cx="26884842" cy="9817100"/>
          </a:xfrm>
          <a:prstGeom prst="rect">
            <a:avLst/>
          </a:prstGeom>
        </p:spPr>
        <p:txBody>
          <a:bodyPr lIns="147584" tIns="73792" rIns="147584" bIns="73792"/>
          <a:lstStyle>
            <a:lvl1pPr marL="0" indent="0" algn="ctr">
              <a:buNone/>
              <a:defRPr/>
            </a:lvl1pPr>
            <a:lvl2pPr marL="860886" indent="0" algn="ctr">
              <a:buNone/>
              <a:defRPr/>
            </a:lvl2pPr>
            <a:lvl3pPr marL="1721773" indent="0" algn="ctr">
              <a:buNone/>
              <a:defRPr/>
            </a:lvl3pPr>
            <a:lvl4pPr marL="2582658" indent="0" algn="ctr">
              <a:buNone/>
              <a:defRPr/>
            </a:lvl4pPr>
            <a:lvl5pPr marL="3443544" indent="0" algn="ctr">
              <a:buNone/>
              <a:defRPr/>
            </a:lvl5pPr>
            <a:lvl6pPr marL="4304430" indent="0" algn="ctr">
              <a:buNone/>
              <a:defRPr/>
            </a:lvl6pPr>
            <a:lvl7pPr marL="5165317" indent="0" algn="ctr">
              <a:buNone/>
              <a:defRPr/>
            </a:lvl7pPr>
            <a:lvl8pPr marL="6026203" indent="0" algn="ctr">
              <a:buNone/>
              <a:defRPr/>
            </a:lvl8pPr>
            <a:lvl9pPr marL="6887088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84851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613" y="1536699"/>
            <a:ext cx="34563579" cy="6400800"/>
          </a:xfrm>
          <a:prstGeom prst="rect">
            <a:avLst/>
          </a:prstGeom>
        </p:spPr>
        <p:txBody>
          <a:bodyPr lIns="147584" tIns="73792" rIns="147584" bIns="73792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0613" y="8959853"/>
            <a:ext cx="34563579" cy="25346026"/>
          </a:xfrm>
          <a:prstGeom prst="rect">
            <a:avLst/>
          </a:prstGeom>
        </p:spPr>
        <p:txBody>
          <a:bodyPr lIns="147584" tIns="73792" rIns="147584" bIns="73792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7001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3714" y="24679279"/>
            <a:ext cx="32644821" cy="7626350"/>
          </a:xfrm>
          <a:prstGeom prst="rect">
            <a:avLst/>
          </a:prstGeom>
        </p:spPr>
        <p:txBody>
          <a:bodyPr lIns="147584" tIns="73792" rIns="147584" bIns="73792" anchor="t"/>
          <a:lstStyle>
            <a:lvl1pPr algn="l">
              <a:defRPr sz="758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33714" y="16278227"/>
            <a:ext cx="32644821" cy="8401050"/>
          </a:xfrm>
          <a:prstGeom prst="rect">
            <a:avLst/>
          </a:prstGeom>
        </p:spPr>
        <p:txBody>
          <a:bodyPr lIns="147584" tIns="73792" rIns="147584" bIns="73792" anchor="b"/>
          <a:lstStyle>
            <a:lvl1pPr marL="0" indent="0">
              <a:buNone/>
              <a:defRPr sz="3734"/>
            </a:lvl1pPr>
            <a:lvl2pPr marL="860886" indent="0">
              <a:buNone/>
              <a:defRPr sz="3384"/>
            </a:lvl2pPr>
            <a:lvl3pPr marL="1721773" indent="0">
              <a:buNone/>
              <a:defRPr sz="3034"/>
            </a:lvl3pPr>
            <a:lvl4pPr marL="2582658" indent="0">
              <a:buNone/>
              <a:defRPr sz="2684"/>
            </a:lvl4pPr>
            <a:lvl5pPr marL="3443544" indent="0">
              <a:buNone/>
              <a:defRPr sz="2684"/>
            </a:lvl5pPr>
            <a:lvl6pPr marL="4304430" indent="0">
              <a:buNone/>
              <a:defRPr sz="2684"/>
            </a:lvl6pPr>
            <a:lvl7pPr marL="5165317" indent="0">
              <a:buNone/>
              <a:defRPr sz="2684"/>
            </a:lvl7pPr>
            <a:lvl8pPr marL="6026203" indent="0">
              <a:buNone/>
              <a:defRPr sz="2684"/>
            </a:lvl8pPr>
            <a:lvl9pPr marL="6887088" indent="0">
              <a:buNone/>
              <a:defRPr sz="268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5499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613" y="1536699"/>
            <a:ext cx="34563579" cy="6400800"/>
          </a:xfrm>
          <a:prstGeom prst="rect">
            <a:avLst/>
          </a:prstGeom>
        </p:spPr>
        <p:txBody>
          <a:bodyPr lIns="147584" tIns="73792" rIns="147584" bIns="73792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611" y="8959853"/>
            <a:ext cx="17192889" cy="25346026"/>
          </a:xfrm>
          <a:prstGeom prst="rect">
            <a:avLst/>
          </a:prstGeom>
        </p:spPr>
        <p:txBody>
          <a:bodyPr lIns="147584" tIns="73792" rIns="147584" bIns="73792"/>
          <a:lstStyle>
            <a:lvl1pPr>
              <a:defRPr sz="5250"/>
            </a:lvl1pPr>
            <a:lvl2pPr>
              <a:defRPr sz="4550"/>
            </a:lvl2pPr>
            <a:lvl3pPr>
              <a:defRPr sz="3734"/>
            </a:lvl3pPr>
            <a:lvl4pPr>
              <a:defRPr sz="3384"/>
            </a:lvl4pPr>
            <a:lvl5pPr>
              <a:defRPr sz="3384"/>
            </a:lvl5pPr>
            <a:lvl6pPr>
              <a:defRPr sz="3384"/>
            </a:lvl6pPr>
            <a:lvl7pPr>
              <a:defRPr sz="3384"/>
            </a:lvl7pPr>
            <a:lvl8pPr>
              <a:defRPr sz="3384"/>
            </a:lvl8pPr>
            <a:lvl9pPr>
              <a:defRPr sz="338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91300" y="8959853"/>
            <a:ext cx="17192891" cy="25346026"/>
          </a:xfrm>
          <a:prstGeom prst="rect">
            <a:avLst/>
          </a:prstGeom>
        </p:spPr>
        <p:txBody>
          <a:bodyPr lIns="147584" tIns="73792" rIns="147584" bIns="73792"/>
          <a:lstStyle>
            <a:lvl1pPr>
              <a:defRPr sz="5250"/>
            </a:lvl1pPr>
            <a:lvl2pPr>
              <a:defRPr sz="4550"/>
            </a:lvl2pPr>
            <a:lvl3pPr>
              <a:defRPr sz="3734"/>
            </a:lvl3pPr>
            <a:lvl4pPr>
              <a:defRPr sz="3384"/>
            </a:lvl4pPr>
            <a:lvl5pPr>
              <a:defRPr sz="3384"/>
            </a:lvl5pPr>
            <a:lvl6pPr>
              <a:defRPr sz="3384"/>
            </a:lvl6pPr>
            <a:lvl7pPr>
              <a:defRPr sz="3384"/>
            </a:lvl7pPr>
            <a:lvl8pPr>
              <a:defRPr sz="3384"/>
            </a:lvl8pPr>
            <a:lvl9pPr>
              <a:defRPr sz="338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89549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613" y="1536699"/>
            <a:ext cx="34563579" cy="6400800"/>
          </a:xfrm>
          <a:prstGeom prst="rect">
            <a:avLst/>
          </a:prstGeom>
        </p:spPr>
        <p:txBody>
          <a:bodyPr lIns="147584" tIns="73792" rIns="147584" bIns="73792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611" y="8597902"/>
            <a:ext cx="16968788" cy="3581400"/>
          </a:xfrm>
          <a:prstGeom prst="rect">
            <a:avLst/>
          </a:prstGeom>
        </p:spPr>
        <p:txBody>
          <a:bodyPr lIns="147584" tIns="73792" rIns="147584" bIns="73792" anchor="b"/>
          <a:lstStyle>
            <a:lvl1pPr marL="0" indent="0">
              <a:buNone/>
              <a:defRPr sz="4550" b="1"/>
            </a:lvl1pPr>
            <a:lvl2pPr marL="860886" indent="0">
              <a:buNone/>
              <a:defRPr sz="3734" b="1"/>
            </a:lvl2pPr>
            <a:lvl3pPr marL="1721773" indent="0">
              <a:buNone/>
              <a:defRPr sz="3384" b="1"/>
            </a:lvl3pPr>
            <a:lvl4pPr marL="2582658" indent="0">
              <a:buNone/>
              <a:defRPr sz="3034" b="1"/>
            </a:lvl4pPr>
            <a:lvl5pPr marL="3443544" indent="0">
              <a:buNone/>
              <a:defRPr sz="3034" b="1"/>
            </a:lvl5pPr>
            <a:lvl6pPr marL="4304430" indent="0">
              <a:buNone/>
              <a:defRPr sz="3034" b="1"/>
            </a:lvl6pPr>
            <a:lvl7pPr marL="5165317" indent="0">
              <a:buNone/>
              <a:defRPr sz="3034" b="1"/>
            </a:lvl7pPr>
            <a:lvl8pPr marL="6026203" indent="0">
              <a:buNone/>
              <a:defRPr sz="3034" b="1"/>
            </a:lvl8pPr>
            <a:lvl9pPr marL="6887088" indent="0">
              <a:buNone/>
              <a:defRPr sz="303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0611" y="12179302"/>
            <a:ext cx="16968788" cy="22126577"/>
          </a:xfrm>
          <a:prstGeom prst="rect">
            <a:avLst/>
          </a:prstGeom>
        </p:spPr>
        <p:txBody>
          <a:bodyPr lIns="147584" tIns="73792" rIns="147584" bIns="73792"/>
          <a:lstStyle>
            <a:lvl1pPr>
              <a:defRPr sz="4550"/>
            </a:lvl1pPr>
            <a:lvl2pPr>
              <a:defRPr sz="3734"/>
            </a:lvl2pPr>
            <a:lvl3pPr>
              <a:defRPr sz="3384"/>
            </a:lvl3pPr>
            <a:lvl4pPr>
              <a:defRPr sz="3034"/>
            </a:lvl4pPr>
            <a:lvl5pPr>
              <a:defRPr sz="3034"/>
            </a:lvl5pPr>
            <a:lvl6pPr>
              <a:defRPr sz="3034"/>
            </a:lvl6pPr>
            <a:lvl7pPr>
              <a:defRPr sz="3034"/>
            </a:lvl7pPr>
            <a:lvl8pPr>
              <a:defRPr sz="3034"/>
            </a:lvl8pPr>
            <a:lvl9pPr>
              <a:defRPr sz="303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9509847" y="8597902"/>
            <a:ext cx="16974345" cy="3581400"/>
          </a:xfrm>
          <a:prstGeom prst="rect">
            <a:avLst/>
          </a:prstGeom>
        </p:spPr>
        <p:txBody>
          <a:bodyPr lIns="147584" tIns="73792" rIns="147584" bIns="73792" anchor="b"/>
          <a:lstStyle>
            <a:lvl1pPr marL="0" indent="0">
              <a:buNone/>
              <a:defRPr sz="4550" b="1"/>
            </a:lvl1pPr>
            <a:lvl2pPr marL="860886" indent="0">
              <a:buNone/>
              <a:defRPr sz="3734" b="1"/>
            </a:lvl2pPr>
            <a:lvl3pPr marL="1721773" indent="0">
              <a:buNone/>
              <a:defRPr sz="3384" b="1"/>
            </a:lvl3pPr>
            <a:lvl4pPr marL="2582658" indent="0">
              <a:buNone/>
              <a:defRPr sz="3034" b="1"/>
            </a:lvl4pPr>
            <a:lvl5pPr marL="3443544" indent="0">
              <a:buNone/>
              <a:defRPr sz="3034" b="1"/>
            </a:lvl5pPr>
            <a:lvl6pPr marL="4304430" indent="0">
              <a:buNone/>
              <a:defRPr sz="3034" b="1"/>
            </a:lvl6pPr>
            <a:lvl7pPr marL="5165317" indent="0">
              <a:buNone/>
              <a:defRPr sz="3034" b="1"/>
            </a:lvl7pPr>
            <a:lvl8pPr marL="6026203" indent="0">
              <a:buNone/>
              <a:defRPr sz="3034" b="1"/>
            </a:lvl8pPr>
            <a:lvl9pPr marL="6887088" indent="0">
              <a:buNone/>
              <a:defRPr sz="303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9509847" y="12179302"/>
            <a:ext cx="16974345" cy="22126577"/>
          </a:xfrm>
          <a:prstGeom prst="rect">
            <a:avLst/>
          </a:prstGeom>
        </p:spPr>
        <p:txBody>
          <a:bodyPr lIns="147584" tIns="73792" rIns="147584" bIns="73792"/>
          <a:lstStyle>
            <a:lvl1pPr>
              <a:defRPr sz="4550"/>
            </a:lvl1pPr>
            <a:lvl2pPr>
              <a:defRPr sz="3734"/>
            </a:lvl2pPr>
            <a:lvl3pPr>
              <a:defRPr sz="3384"/>
            </a:lvl3pPr>
            <a:lvl4pPr>
              <a:defRPr sz="3034"/>
            </a:lvl4pPr>
            <a:lvl5pPr>
              <a:defRPr sz="3034"/>
            </a:lvl5pPr>
            <a:lvl6pPr>
              <a:defRPr sz="3034"/>
            </a:lvl6pPr>
            <a:lvl7pPr>
              <a:defRPr sz="3034"/>
            </a:lvl7pPr>
            <a:lvl8pPr>
              <a:defRPr sz="3034"/>
            </a:lvl8pPr>
            <a:lvl9pPr>
              <a:defRPr sz="303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5996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613" y="1536699"/>
            <a:ext cx="34563579" cy="6400800"/>
          </a:xfrm>
          <a:prstGeom prst="rect">
            <a:avLst/>
          </a:prstGeom>
        </p:spPr>
        <p:txBody>
          <a:bodyPr lIns="147584" tIns="73792" rIns="147584" bIns="73792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3073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42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611" y="1530351"/>
            <a:ext cx="12634913" cy="6505576"/>
          </a:xfrm>
          <a:prstGeom prst="rect">
            <a:avLst/>
          </a:prstGeom>
        </p:spPr>
        <p:txBody>
          <a:bodyPr lIns="147584" tIns="73792" rIns="147584" bIns="73792" anchor="b"/>
          <a:lstStyle>
            <a:lvl1pPr algn="l">
              <a:defRPr sz="373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14840" y="1530351"/>
            <a:ext cx="21469350" cy="32775526"/>
          </a:xfrm>
          <a:prstGeom prst="rect">
            <a:avLst/>
          </a:prstGeom>
        </p:spPr>
        <p:txBody>
          <a:bodyPr lIns="147584" tIns="73792" rIns="147584" bIns="73792"/>
          <a:lstStyle>
            <a:lvl1pPr>
              <a:defRPr sz="6066"/>
            </a:lvl1pPr>
            <a:lvl2pPr>
              <a:defRPr sz="5250"/>
            </a:lvl2pPr>
            <a:lvl3pPr>
              <a:defRPr sz="4550"/>
            </a:lvl3pPr>
            <a:lvl4pPr>
              <a:defRPr sz="3734"/>
            </a:lvl4pPr>
            <a:lvl5pPr>
              <a:defRPr sz="3734"/>
            </a:lvl5pPr>
            <a:lvl6pPr>
              <a:defRPr sz="3734"/>
            </a:lvl6pPr>
            <a:lvl7pPr>
              <a:defRPr sz="3734"/>
            </a:lvl7pPr>
            <a:lvl8pPr>
              <a:defRPr sz="3734"/>
            </a:lvl8pPr>
            <a:lvl9pPr>
              <a:defRPr sz="373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611" y="8035926"/>
            <a:ext cx="12634913" cy="26269950"/>
          </a:xfrm>
          <a:prstGeom prst="rect">
            <a:avLst/>
          </a:prstGeom>
        </p:spPr>
        <p:txBody>
          <a:bodyPr lIns="147584" tIns="73792" rIns="147584" bIns="73792"/>
          <a:lstStyle>
            <a:lvl1pPr marL="0" indent="0">
              <a:buNone/>
              <a:defRPr sz="2684"/>
            </a:lvl1pPr>
            <a:lvl2pPr marL="860886" indent="0">
              <a:buNone/>
              <a:defRPr sz="2216"/>
            </a:lvl2pPr>
            <a:lvl3pPr marL="1721773" indent="0">
              <a:buNone/>
              <a:defRPr sz="1866"/>
            </a:lvl3pPr>
            <a:lvl4pPr marL="2582658" indent="0">
              <a:buNone/>
              <a:defRPr sz="1750"/>
            </a:lvl4pPr>
            <a:lvl5pPr marL="3443544" indent="0">
              <a:buNone/>
              <a:defRPr sz="1750"/>
            </a:lvl5pPr>
            <a:lvl6pPr marL="4304430" indent="0">
              <a:buNone/>
              <a:defRPr sz="1750"/>
            </a:lvl6pPr>
            <a:lvl7pPr marL="5165317" indent="0">
              <a:buNone/>
              <a:defRPr sz="1750"/>
            </a:lvl7pPr>
            <a:lvl8pPr marL="6026203" indent="0">
              <a:buNone/>
              <a:defRPr sz="1750"/>
            </a:lvl8pPr>
            <a:lvl9pPr marL="6887088" indent="0">
              <a:buNone/>
              <a:defRPr sz="1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7954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6869" y="26882727"/>
            <a:ext cx="23043621" cy="3175001"/>
          </a:xfrm>
          <a:prstGeom prst="rect">
            <a:avLst/>
          </a:prstGeom>
        </p:spPr>
        <p:txBody>
          <a:bodyPr lIns="147584" tIns="73792" rIns="147584" bIns="73792" anchor="b"/>
          <a:lstStyle>
            <a:lvl1pPr algn="l">
              <a:defRPr sz="373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526869" y="3432178"/>
            <a:ext cx="23043621" cy="23040973"/>
          </a:xfrm>
          <a:prstGeom prst="rect">
            <a:avLst/>
          </a:prstGeom>
        </p:spPr>
        <p:txBody>
          <a:bodyPr lIns="147584" tIns="73792" rIns="147584" bIns="73792"/>
          <a:lstStyle>
            <a:lvl1pPr marL="0" indent="0">
              <a:buNone/>
              <a:defRPr sz="6066"/>
            </a:lvl1pPr>
            <a:lvl2pPr marL="860886" indent="0">
              <a:buNone/>
              <a:defRPr sz="5250"/>
            </a:lvl2pPr>
            <a:lvl3pPr marL="1721773" indent="0">
              <a:buNone/>
              <a:defRPr sz="4550"/>
            </a:lvl3pPr>
            <a:lvl4pPr marL="2582658" indent="0">
              <a:buNone/>
              <a:defRPr sz="3734"/>
            </a:lvl4pPr>
            <a:lvl5pPr marL="3443544" indent="0">
              <a:buNone/>
              <a:defRPr sz="3734"/>
            </a:lvl5pPr>
            <a:lvl6pPr marL="4304430" indent="0">
              <a:buNone/>
              <a:defRPr sz="3734"/>
            </a:lvl6pPr>
            <a:lvl7pPr marL="5165317" indent="0">
              <a:buNone/>
              <a:defRPr sz="3734"/>
            </a:lvl7pPr>
            <a:lvl8pPr marL="6026203" indent="0">
              <a:buNone/>
              <a:defRPr sz="3734"/>
            </a:lvl8pPr>
            <a:lvl9pPr marL="6887088" indent="0">
              <a:buNone/>
              <a:defRPr sz="3734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26869" y="30057727"/>
            <a:ext cx="23043621" cy="4505323"/>
          </a:xfrm>
          <a:prstGeom prst="rect">
            <a:avLst/>
          </a:prstGeom>
        </p:spPr>
        <p:txBody>
          <a:bodyPr lIns="147584" tIns="73792" rIns="147584" bIns="73792"/>
          <a:lstStyle>
            <a:lvl1pPr marL="0" indent="0">
              <a:buNone/>
              <a:defRPr sz="2684"/>
            </a:lvl1pPr>
            <a:lvl2pPr marL="860886" indent="0">
              <a:buNone/>
              <a:defRPr sz="2216"/>
            </a:lvl2pPr>
            <a:lvl3pPr marL="1721773" indent="0">
              <a:buNone/>
              <a:defRPr sz="1866"/>
            </a:lvl3pPr>
            <a:lvl4pPr marL="2582658" indent="0">
              <a:buNone/>
              <a:defRPr sz="1750"/>
            </a:lvl4pPr>
            <a:lvl5pPr marL="3443544" indent="0">
              <a:buNone/>
              <a:defRPr sz="1750"/>
            </a:lvl5pPr>
            <a:lvl6pPr marL="4304430" indent="0">
              <a:buNone/>
              <a:defRPr sz="1750"/>
            </a:lvl6pPr>
            <a:lvl7pPr marL="5165317" indent="0">
              <a:buNone/>
              <a:defRPr sz="1750"/>
            </a:lvl7pPr>
            <a:lvl8pPr marL="6026203" indent="0">
              <a:buNone/>
              <a:defRPr sz="1750"/>
            </a:lvl8pPr>
            <a:lvl9pPr marL="6887088" indent="0">
              <a:buNone/>
              <a:defRPr sz="1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4418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613" y="1536699"/>
            <a:ext cx="34563579" cy="6400800"/>
          </a:xfrm>
          <a:prstGeom prst="rect">
            <a:avLst/>
          </a:prstGeom>
        </p:spPr>
        <p:txBody>
          <a:bodyPr lIns="147584" tIns="73792" rIns="147584" bIns="73792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20613" y="8959853"/>
            <a:ext cx="34563579" cy="25346026"/>
          </a:xfrm>
          <a:prstGeom prst="rect">
            <a:avLst/>
          </a:prstGeom>
        </p:spPr>
        <p:txBody>
          <a:bodyPr vert="eaVert" lIns="147584" tIns="73792" rIns="147584" bIns="73792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7436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7844222" y="1536703"/>
            <a:ext cx="8639970" cy="32769176"/>
          </a:xfrm>
          <a:prstGeom prst="rect">
            <a:avLst/>
          </a:prstGeom>
        </p:spPr>
        <p:txBody>
          <a:bodyPr vert="eaVert" lIns="147584" tIns="73792" rIns="147584" bIns="73792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20612" y="1536703"/>
            <a:ext cx="25745809" cy="32769176"/>
          </a:xfrm>
          <a:prstGeom prst="rect">
            <a:avLst/>
          </a:prstGeom>
        </p:spPr>
        <p:txBody>
          <a:bodyPr vert="eaVert" lIns="147584" tIns="73792" rIns="147584" bIns="73792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20407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Text Box 38">
            <a:extLst>
              <a:ext uri="{FF2B5EF4-FFF2-40B4-BE49-F238E27FC236}">
                <a16:creationId xmlns:a16="http://schemas.microsoft.com/office/drawing/2014/main" id="{EDF84CB5-E9D0-AFD1-E02F-BA7988AB76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3068301" y="7200900"/>
            <a:ext cx="12255699" cy="1017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72155" tIns="86078" rIns="172155" bIns="86078">
            <a:spAutoFit/>
          </a:bodyPr>
          <a:lstStyle>
            <a:lvl1pPr algn="l" defTabSz="2193925">
              <a:defRPr>
                <a:solidFill>
                  <a:schemeClr val="tx1"/>
                </a:solidFill>
                <a:latin typeface="Arial" charset="0"/>
              </a:defRPr>
            </a:lvl1pPr>
            <a:lvl2pPr algn="l" defTabSz="2193925">
              <a:defRPr>
                <a:solidFill>
                  <a:schemeClr val="tx1"/>
                </a:solidFill>
                <a:latin typeface="Arial" charset="0"/>
              </a:defRPr>
            </a:lvl2pPr>
            <a:lvl3pPr algn="l" defTabSz="2193925">
              <a:defRPr>
                <a:solidFill>
                  <a:schemeClr val="tx1"/>
                </a:solidFill>
                <a:latin typeface="Arial" charset="0"/>
              </a:defRPr>
            </a:lvl3pPr>
            <a:lvl4pPr algn="l" defTabSz="2193925">
              <a:defRPr>
                <a:solidFill>
                  <a:schemeClr val="tx1"/>
                </a:solidFill>
                <a:latin typeface="Arial" charset="0"/>
              </a:defRPr>
            </a:lvl4pPr>
            <a:lvl5pPr algn="l" defTabSz="2193925">
              <a:defRPr>
                <a:solidFill>
                  <a:schemeClr val="tx1"/>
                </a:solidFill>
                <a:latin typeface="Arial" charset="0"/>
              </a:defRPr>
            </a:lvl5pPr>
            <a:lvl6pPr defTabSz="219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219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219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219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endParaRPr lang="en-US" sz="5484">
              <a:solidFill>
                <a:schemeClr val="tx2"/>
              </a:solidFill>
              <a:ea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30043" rtl="0" eaLnBrk="0" fontAlgn="base" hangingPunct="0">
        <a:spcBef>
          <a:spcPct val="0"/>
        </a:spcBef>
        <a:spcAft>
          <a:spcPct val="0"/>
        </a:spcAft>
        <a:defRPr sz="12250" b="1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ctr" defTabSz="4130043" rtl="0" eaLnBrk="0" fontAlgn="base" hangingPunct="0">
        <a:spcBef>
          <a:spcPct val="0"/>
        </a:spcBef>
        <a:spcAft>
          <a:spcPct val="0"/>
        </a:spcAft>
        <a:defRPr sz="12250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130043" rtl="0" eaLnBrk="0" fontAlgn="base" hangingPunct="0">
        <a:spcBef>
          <a:spcPct val="0"/>
        </a:spcBef>
        <a:spcAft>
          <a:spcPct val="0"/>
        </a:spcAft>
        <a:defRPr sz="12250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130043" rtl="0" eaLnBrk="0" fontAlgn="base" hangingPunct="0">
        <a:spcBef>
          <a:spcPct val="0"/>
        </a:spcBef>
        <a:spcAft>
          <a:spcPct val="0"/>
        </a:spcAft>
        <a:defRPr sz="12250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130043" rtl="0" eaLnBrk="0" fontAlgn="base" hangingPunct="0">
        <a:spcBef>
          <a:spcPct val="0"/>
        </a:spcBef>
        <a:spcAft>
          <a:spcPct val="0"/>
        </a:spcAft>
        <a:defRPr sz="12250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860886" algn="ctr" defTabSz="4131058" rtl="0" fontAlgn="base">
        <a:spcBef>
          <a:spcPct val="0"/>
        </a:spcBef>
        <a:spcAft>
          <a:spcPct val="0"/>
        </a:spcAft>
        <a:defRPr sz="12250" b="1">
          <a:solidFill>
            <a:schemeClr val="bg1"/>
          </a:solidFill>
          <a:latin typeface="Arial" charset="0"/>
        </a:defRPr>
      </a:lvl6pPr>
      <a:lvl7pPr marL="1721773" algn="ctr" defTabSz="4131058" rtl="0" fontAlgn="base">
        <a:spcBef>
          <a:spcPct val="0"/>
        </a:spcBef>
        <a:spcAft>
          <a:spcPct val="0"/>
        </a:spcAft>
        <a:defRPr sz="12250" b="1">
          <a:solidFill>
            <a:schemeClr val="bg1"/>
          </a:solidFill>
          <a:latin typeface="Arial" charset="0"/>
        </a:defRPr>
      </a:lvl7pPr>
      <a:lvl8pPr marL="2582658" algn="ctr" defTabSz="4131058" rtl="0" fontAlgn="base">
        <a:spcBef>
          <a:spcPct val="0"/>
        </a:spcBef>
        <a:spcAft>
          <a:spcPct val="0"/>
        </a:spcAft>
        <a:defRPr sz="12250" b="1">
          <a:solidFill>
            <a:schemeClr val="bg1"/>
          </a:solidFill>
          <a:latin typeface="Arial" charset="0"/>
        </a:defRPr>
      </a:lvl8pPr>
      <a:lvl9pPr marL="3443544" algn="ctr" defTabSz="4131058" rtl="0" fontAlgn="base">
        <a:spcBef>
          <a:spcPct val="0"/>
        </a:spcBef>
        <a:spcAft>
          <a:spcPct val="0"/>
        </a:spcAft>
        <a:defRPr sz="12250" b="1">
          <a:solidFill>
            <a:schemeClr val="bg1"/>
          </a:solidFill>
          <a:latin typeface="Arial" charset="0"/>
        </a:defRPr>
      </a:lvl9pPr>
    </p:titleStyle>
    <p:bodyStyle>
      <a:lvl1pPr marL="1548303" indent="-1548303" algn="l" defTabSz="4130043" rtl="0" eaLnBrk="0" fontAlgn="base" hangingPunct="0">
        <a:spcBef>
          <a:spcPct val="20000"/>
        </a:spcBef>
        <a:spcAft>
          <a:spcPct val="0"/>
        </a:spcAft>
        <a:defRPr sz="315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3355891" indent="-1290870" algn="l" defTabSz="4130043" rtl="0" eaLnBrk="0" fontAlgn="base" hangingPunct="0">
        <a:spcBef>
          <a:spcPct val="20000"/>
        </a:spcBef>
        <a:spcAft>
          <a:spcPct val="0"/>
        </a:spcAft>
        <a:buChar char="–"/>
        <a:defRPr sz="6766">
          <a:solidFill>
            <a:schemeClr val="tx1"/>
          </a:solidFill>
          <a:latin typeface="+mn-lt"/>
          <a:ea typeface="ＭＳ Ｐゴシック" charset="0"/>
        </a:defRPr>
      </a:lvl2pPr>
      <a:lvl3pPr marL="5163479" indent="-1033436" algn="l" defTabSz="4130043" rtl="0" eaLnBrk="0" fontAlgn="base" hangingPunct="0">
        <a:spcBef>
          <a:spcPct val="20000"/>
        </a:spcBef>
        <a:spcAft>
          <a:spcPct val="0"/>
        </a:spcAft>
        <a:buChar char="•"/>
        <a:defRPr sz="5834">
          <a:solidFill>
            <a:schemeClr val="tx1"/>
          </a:solidFill>
          <a:latin typeface="+mn-lt"/>
          <a:ea typeface="ＭＳ Ｐゴシック" charset="0"/>
        </a:defRPr>
      </a:lvl3pPr>
      <a:lvl4pPr marL="7230353" indent="-1029732" algn="l" defTabSz="4130043" rtl="0" eaLnBrk="0" fontAlgn="base" hangingPunct="0">
        <a:spcBef>
          <a:spcPct val="20000"/>
        </a:spcBef>
        <a:spcAft>
          <a:spcPct val="0"/>
        </a:spcAft>
        <a:buChar char="–"/>
        <a:defRPr sz="4550">
          <a:solidFill>
            <a:schemeClr val="tx1"/>
          </a:solidFill>
          <a:latin typeface="+mn-lt"/>
          <a:ea typeface="ＭＳ Ｐゴシック" charset="0"/>
        </a:defRPr>
      </a:lvl4pPr>
      <a:lvl5pPr marL="9295374" indent="-1029732" algn="l" defTabSz="4130043" rtl="0" eaLnBrk="0" fontAlgn="base" hangingPunct="0">
        <a:spcBef>
          <a:spcPct val="20000"/>
        </a:spcBef>
        <a:spcAft>
          <a:spcPct val="0"/>
        </a:spcAft>
        <a:buChar char="»"/>
        <a:defRPr sz="4550">
          <a:solidFill>
            <a:schemeClr val="tx1"/>
          </a:solidFill>
          <a:latin typeface="+mn-lt"/>
          <a:ea typeface="ＭＳ Ｐゴシック" charset="0"/>
        </a:defRPr>
      </a:lvl5pPr>
      <a:lvl6pPr marL="10157261" indent="-1031271" algn="l" defTabSz="4131058" rtl="0" fontAlgn="base">
        <a:spcBef>
          <a:spcPct val="20000"/>
        </a:spcBef>
        <a:spcAft>
          <a:spcPct val="0"/>
        </a:spcAft>
        <a:buChar char="»"/>
        <a:defRPr sz="4550">
          <a:solidFill>
            <a:schemeClr val="tx1"/>
          </a:solidFill>
          <a:latin typeface="+mn-lt"/>
        </a:defRPr>
      </a:lvl6pPr>
      <a:lvl7pPr marL="11018146" indent="-1031271" algn="l" defTabSz="4131058" rtl="0" fontAlgn="base">
        <a:spcBef>
          <a:spcPct val="20000"/>
        </a:spcBef>
        <a:spcAft>
          <a:spcPct val="0"/>
        </a:spcAft>
        <a:buChar char="»"/>
        <a:defRPr sz="4550">
          <a:solidFill>
            <a:schemeClr val="tx1"/>
          </a:solidFill>
          <a:latin typeface="+mn-lt"/>
        </a:defRPr>
      </a:lvl7pPr>
      <a:lvl8pPr marL="11879032" indent="-1031271" algn="l" defTabSz="4131058" rtl="0" fontAlgn="base">
        <a:spcBef>
          <a:spcPct val="20000"/>
        </a:spcBef>
        <a:spcAft>
          <a:spcPct val="0"/>
        </a:spcAft>
        <a:buChar char="»"/>
        <a:defRPr sz="4550">
          <a:solidFill>
            <a:schemeClr val="tx1"/>
          </a:solidFill>
          <a:latin typeface="+mn-lt"/>
        </a:defRPr>
      </a:lvl8pPr>
      <a:lvl9pPr marL="12739919" indent="-1031271" algn="l" defTabSz="4131058" rtl="0" fontAlgn="base">
        <a:spcBef>
          <a:spcPct val="20000"/>
        </a:spcBef>
        <a:spcAft>
          <a:spcPct val="0"/>
        </a:spcAft>
        <a:buChar char="»"/>
        <a:defRPr sz="455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721773" rtl="0" eaLnBrk="1" latinLnBrk="0" hangingPunct="1">
        <a:defRPr sz="3384" kern="1200">
          <a:solidFill>
            <a:schemeClr val="tx1"/>
          </a:solidFill>
          <a:latin typeface="+mn-lt"/>
          <a:ea typeface="+mn-ea"/>
          <a:cs typeface="+mn-cs"/>
        </a:defRPr>
      </a:lvl1pPr>
      <a:lvl2pPr marL="860886" algn="l" defTabSz="1721773" rtl="0" eaLnBrk="1" latinLnBrk="0" hangingPunct="1">
        <a:defRPr sz="3384" kern="1200">
          <a:solidFill>
            <a:schemeClr val="tx1"/>
          </a:solidFill>
          <a:latin typeface="+mn-lt"/>
          <a:ea typeface="+mn-ea"/>
          <a:cs typeface="+mn-cs"/>
        </a:defRPr>
      </a:lvl2pPr>
      <a:lvl3pPr marL="1721773" algn="l" defTabSz="1721773" rtl="0" eaLnBrk="1" latinLnBrk="0" hangingPunct="1">
        <a:defRPr sz="3384" kern="1200">
          <a:solidFill>
            <a:schemeClr val="tx1"/>
          </a:solidFill>
          <a:latin typeface="+mn-lt"/>
          <a:ea typeface="+mn-ea"/>
          <a:cs typeface="+mn-cs"/>
        </a:defRPr>
      </a:lvl3pPr>
      <a:lvl4pPr marL="2582658" algn="l" defTabSz="1721773" rtl="0" eaLnBrk="1" latinLnBrk="0" hangingPunct="1">
        <a:defRPr sz="3384" kern="1200">
          <a:solidFill>
            <a:schemeClr val="tx1"/>
          </a:solidFill>
          <a:latin typeface="+mn-lt"/>
          <a:ea typeface="+mn-ea"/>
          <a:cs typeface="+mn-cs"/>
        </a:defRPr>
      </a:lvl4pPr>
      <a:lvl5pPr marL="3443544" algn="l" defTabSz="1721773" rtl="0" eaLnBrk="1" latinLnBrk="0" hangingPunct="1">
        <a:defRPr sz="3384" kern="1200">
          <a:solidFill>
            <a:schemeClr val="tx1"/>
          </a:solidFill>
          <a:latin typeface="+mn-lt"/>
          <a:ea typeface="+mn-ea"/>
          <a:cs typeface="+mn-cs"/>
        </a:defRPr>
      </a:lvl5pPr>
      <a:lvl6pPr marL="4304430" algn="l" defTabSz="1721773" rtl="0" eaLnBrk="1" latinLnBrk="0" hangingPunct="1">
        <a:defRPr sz="3384" kern="1200">
          <a:solidFill>
            <a:schemeClr val="tx1"/>
          </a:solidFill>
          <a:latin typeface="+mn-lt"/>
          <a:ea typeface="+mn-ea"/>
          <a:cs typeface="+mn-cs"/>
        </a:defRPr>
      </a:lvl6pPr>
      <a:lvl7pPr marL="5165317" algn="l" defTabSz="1721773" rtl="0" eaLnBrk="1" latinLnBrk="0" hangingPunct="1">
        <a:defRPr sz="3384" kern="1200">
          <a:solidFill>
            <a:schemeClr val="tx1"/>
          </a:solidFill>
          <a:latin typeface="+mn-lt"/>
          <a:ea typeface="+mn-ea"/>
          <a:cs typeface="+mn-cs"/>
        </a:defRPr>
      </a:lvl7pPr>
      <a:lvl8pPr marL="6026203" algn="l" defTabSz="1721773" rtl="0" eaLnBrk="1" latinLnBrk="0" hangingPunct="1">
        <a:defRPr sz="3384" kern="1200">
          <a:solidFill>
            <a:schemeClr val="tx1"/>
          </a:solidFill>
          <a:latin typeface="+mn-lt"/>
          <a:ea typeface="+mn-ea"/>
          <a:cs typeface="+mn-cs"/>
        </a:defRPr>
      </a:lvl8pPr>
      <a:lvl9pPr marL="6887088" algn="l" defTabSz="1721773" rtl="0" eaLnBrk="1" latinLnBrk="0" hangingPunct="1">
        <a:defRPr sz="33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61">
            <a:extLst>
              <a:ext uri="{FF2B5EF4-FFF2-40B4-BE49-F238E27FC236}">
                <a16:creationId xmlns:a16="http://schemas.microsoft.com/office/drawing/2014/main" id="{14250C93-8B41-C84E-5B58-2BEF8DB668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196" y="7176204"/>
            <a:ext cx="12201524" cy="1600200"/>
          </a:xfrm>
          <a:prstGeom prst="roundRect">
            <a:avLst>
              <a:gd name="adj" fmla="val 16667"/>
            </a:avLst>
          </a:prstGeom>
          <a:solidFill>
            <a:schemeClr val="accent3">
              <a:lumMod val="85000"/>
            </a:schemeClr>
          </a:solidFill>
          <a:ln w="142875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altLang="en-US" sz="7438" b="1" dirty="0">
                <a:solidFill>
                  <a:schemeClr val="tx1"/>
                </a:solidFill>
              </a:rPr>
              <a:t>Introduction</a:t>
            </a:r>
          </a:p>
        </p:txBody>
      </p:sp>
      <p:sp>
        <p:nvSpPr>
          <p:cNvPr id="11" name="AutoShape 61">
            <a:extLst>
              <a:ext uri="{FF2B5EF4-FFF2-40B4-BE49-F238E27FC236}">
                <a16:creationId xmlns:a16="http://schemas.microsoft.com/office/drawing/2014/main" id="{DA485E68-FE61-DE31-1CAD-2C3D9EB8DE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82521" y="7150630"/>
            <a:ext cx="12245974" cy="1600200"/>
          </a:xfrm>
          <a:prstGeom prst="roundRect">
            <a:avLst>
              <a:gd name="adj" fmla="val 16667"/>
            </a:avLst>
          </a:prstGeom>
          <a:solidFill>
            <a:schemeClr val="accent3">
              <a:lumMod val="85000"/>
            </a:schemeClr>
          </a:solidFill>
          <a:ln w="142875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altLang="en-US" sz="7438" b="1" dirty="0">
                <a:solidFill>
                  <a:schemeClr val="tx1"/>
                </a:solidFill>
              </a:rPr>
              <a:t>Methods</a:t>
            </a:r>
          </a:p>
        </p:txBody>
      </p:sp>
      <p:sp>
        <p:nvSpPr>
          <p:cNvPr id="13" name="AutoShape 55">
            <a:extLst>
              <a:ext uri="{FF2B5EF4-FFF2-40B4-BE49-F238E27FC236}">
                <a16:creationId xmlns:a16="http://schemas.microsoft.com/office/drawing/2014/main" id="{0AA35468-DE17-A89B-A44D-10859C89DC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00050" y="400050"/>
            <a:ext cx="37604700" cy="6400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39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72182" tIns="86090" rIns="172182" bIns="86090" anchor="ctr"/>
          <a:lstStyle/>
          <a:p>
            <a:pPr algn="r"/>
            <a:endParaRPr lang="en-US" sz="4375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DC4FCA-C6A1-D813-4F89-CC6C24991F6E}"/>
              </a:ext>
            </a:extLst>
          </p:cNvPr>
          <p:cNvSpPr txBox="1"/>
          <p:nvPr/>
        </p:nvSpPr>
        <p:spPr>
          <a:xfrm>
            <a:off x="5675711" y="1674820"/>
            <a:ext cx="27053379" cy="3916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8400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  <a:br>
              <a:rPr lang="en-US" altLang="en-US" sz="7000" dirty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endParaRPr lang="en-US" altLang="en-US" sz="7000" dirty="0">
              <a:solidFill>
                <a:srgbClr val="C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/>
            <a:r>
              <a:rPr lang="en-US" altLang="en-US" sz="4725" i="1" dirty="0">
                <a:solidFill>
                  <a:schemeClr val="tx1"/>
                </a:solidFill>
              </a:rPr>
              <a:t>Authors</a:t>
            </a:r>
            <a:br>
              <a:rPr lang="en-US" altLang="en-US" sz="4725" i="1" dirty="0">
                <a:solidFill>
                  <a:schemeClr val="tx1"/>
                </a:solidFill>
              </a:rPr>
            </a:br>
            <a:r>
              <a:rPr lang="en-US" altLang="en-US" sz="4725" dirty="0">
                <a:solidFill>
                  <a:schemeClr val="tx1"/>
                </a:solidFill>
              </a:rPr>
              <a:t>Affiliation </a:t>
            </a:r>
            <a:endParaRPr lang="en-US" sz="4725" dirty="0"/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FC323220-9BF7-4A8E-251D-EB0C020DD0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01638" y="9130244"/>
            <a:ext cx="12201524" cy="146378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A5002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172155" tIns="320040" rIns="172155" bIns="320040"/>
          <a:lstStyle>
            <a:lvl1pPr marL="342900" indent="-34290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1pPr>
            <a:lvl2pPr marL="40005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marL="1143000" indent="-22860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marL="1600200" indent="-22860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marL="2057400" indent="-22860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lvl="1" indent="0" eaLnBrk="1" hangingPunct="1">
              <a:spcBef>
                <a:spcPts val="2100"/>
              </a:spcBef>
              <a:defRPr/>
            </a:pPr>
            <a:endParaRPr lang="en-US" sz="70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70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70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70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70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70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70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70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70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70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70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70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70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70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7000" b="1" dirty="0">
              <a:solidFill>
                <a:schemeClr val="tx1"/>
              </a:solidFill>
            </a:endParaRPr>
          </a:p>
        </p:txBody>
      </p:sp>
      <p:sp>
        <p:nvSpPr>
          <p:cNvPr id="3" name="Text Box 15">
            <a:extLst>
              <a:ext uri="{FF2B5EF4-FFF2-40B4-BE49-F238E27FC236}">
                <a16:creationId xmlns:a16="http://schemas.microsoft.com/office/drawing/2014/main" id="{940BCFDD-8E1A-C1EA-A40B-D482919886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197" y="9130244"/>
            <a:ext cx="12201524" cy="28803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A5002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172155" tIns="320040" rIns="172155" bIns="320040"/>
          <a:lstStyle>
            <a:lvl1pPr marL="342900" indent="-34290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1pPr>
            <a:lvl2pPr marL="40005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marL="1143000" indent="-22860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marL="1600200" indent="-22860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marL="2057400" indent="-22860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lvl="1" indent="0" eaLnBrk="1" hangingPunct="1">
              <a:spcBef>
                <a:spcPct val="35000"/>
              </a:spcBef>
              <a:defRPr/>
            </a:pPr>
            <a:endParaRPr lang="en-US" sz="5600" dirty="0">
              <a:solidFill>
                <a:schemeClr val="tx1"/>
              </a:solidFill>
            </a:endParaRP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D315ADCC-912F-6689-F3EE-938032E61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55080" y="9166231"/>
            <a:ext cx="12201524" cy="146018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A5002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172155" tIns="320040" rIns="172155" bIns="320040"/>
          <a:lstStyle>
            <a:lvl1pPr marL="342900" indent="-34290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1pPr>
            <a:lvl2pPr marL="40005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marL="1143000" indent="-22860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marL="1600200" indent="-22860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marL="2057400" indent="-22860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lvl="1" indent="0" eaLnBrk="1" hangingPunct="1">
              <a:spcBef>
                <a:spcPct val="35000"/>
              </a:spcBef>
              <a:defRPr/>
            </a:pPr>
            <a:endParaRPr lang="en-US" sz="6300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84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84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84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84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84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84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84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84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84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84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ct val="35000"/>
              </a:spcBef>
              <a:defRPr/>
            </a:pPr>
            <a:endParaRPr lang="en-US" sz="5600" dirty="0">
              <a:solidFill>
                <a:schemeClr val="tx1"/>
              </a:solidFill>
            </a:endParaRPr>
          </a:p>
        </p:txBody>
      </p:sp>
      <p:sp>
        <p:nvSpPr>
          <p:cNvPr id="9" name="AutoShape 956">
            <a:extLst>
              <a:ext uri="{FF2B5EF4-FFF2-40B4-BE49-F238E27FC236}">
                <a16:creationId xmlns:a16="http://schemas.microsoft.com/office/drawing/2014/main" id="{72781375-369A-8548-054A-6626568AA2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55079" y="24168106"/>
            <a:ext cx="12201524" cy="1600200"/>
          </a:xfrm>
          <a:prstGeom prst="roundRect">
            <a:avLst>
              <a:gd name="adj" fmla="val 16667"/>
            </a:avLst>
          </a:prstGeom>
          <a:solidFill>
            <a:schemeClr val="accent3">
              <a:lumMod val="85000"/>
            </a:schemeClr>
          </a:solidFill>
          <a:ln w="142875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7438" b="1" dirty="0">
                <a:solidFill>
                  <a:schemeClr val="tx1"/>
                </a:solidFill>
              </a:rPr>
              <a:t>Discussion</a:t>
            </a:r>
          </a:p>
        </p:txBody>
      </p:sp>
      <p:sp>
        <p:nvSpPr>
          <p:cNvPr id="14" name="Text Box 15">
            <a:extLst>
              <a:ext uri="{FF2B5EF4-FFF2-40B4-BE49-F238E27FC236}">
                <a16:creationId xmlns:a16="http://schemas.microsoft.com/office/drawing/2014/main" id="{9BE3B678-247F-D414-1BC0-2A48049C8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55080" y="26168356"/>
            <a:ext cx="12201524" cy="117654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A5002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172155" tIns="320040" rIns="172155" bIns="320040"/>
          <a:lstStyle>
            <a:lvl1pPr marL="342900" indent="-34290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1pPr>
            <a:lvl2pPr marL="40005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marL="1143000" indent="-22860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marL="1600200" indent="-22860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marL="2057400" indent="-22860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lvl="1" indent="0" eaLnBrk="1" hangingPunct="1">
              <a:spcBef>
                <a:spcPct val="35000"/>
              </a:spcBef>
              <a:defRPr/>
            </a:pPr>
            <a:endParaRPr lang="en-US" sz="6300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84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84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84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84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84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84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84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84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84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84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ct val="35000"/>
              </a:spcBef>
              <a:defRPr/>
            </a:pPr>
            <a:endParaRPr lang="en-US" sz="5600" dirty="0">
              <a:solidFill>
                <a:schemeClr val="tx1"/>
              </a:solidFill>
            </a:endParaRPr>
          </a:p>
        </p:txBody>
      </p:sp>
      <p:sp>
        <p:nvSpPr>
          <p:cNvPr id="20" name="AutoShape 956">
            <a:extLst>
              <a:ext uri="{FF2B5EF4-FFF2-40B4-BE49-F238E27FC236}">
                <a16:creationId xmlns:a16="http://schemas.microsoft.com/office/drawing/2014/main" id="{926F08FA-06E5-8E68-1AA2-7C0BAB6639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03223" y="7145015"/>
            <a:ext cx="12201524" cy="1600200"/>
          </a:xfrm>
          <a:prstGeom prst="roundRect">
            <a:avLst>
              <a:gd name="adj" fmla="val 16667"/>
            </a:avLst>
          </a:prstGeom>
          <a:solidFill>
            <a:schemeClr val="accent3">
              <a:lumMod val="85000"/>
            </a:schemeClr>
          </a:solidFill>
          <a:ln w="142875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7438" b="1" dirty="0">
                <a:solidFill>
                  <a:schemeClr val="tx1"/>
                </a:solidFill>
              </a:rPr>
              <a:t>Results cont.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CB82371-3C02-FD0C-4844-3EEB3FC54D5A}"/>
              </a:ext>
            </a:extLst>
          </p:cNvPr>
          <p:cNvSpPr/>
          <p:nvPr/>
        </p:nvSpPr>
        <p:spPr bwMode="auto">
          <a:xfrm>
            <a:off x="30803850" y="749831"/>
            <a:ext cx="6600825" cy="5650969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80010" tIns="40005" rIns="80010" bIns="40005" numCol="1" rtlCol="0" anchor="t" anchorCtr="0" compatLnSpc="1">
            <a:prstTxWarp prst="textNoShape">
              <a:avLst/>
            </a:prstTxWarp>
          </a:bodyPr>
          <a:lstStyle/>
          <a:p>
            <a:pPr algn="ctr" defTabSz="1919684" eaLnBrk="1" hangingPunct="1"/>
            <a:endParaRPr lang="en-US" sz="9275">
              <a:latin typeface="Arial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A035B0-A9BE-4450-E359-F79C5332888F}"/>
              </a:ext>
            </a:extLst>
          </p:cNvPr>
          <p:cNvSpPr txBox="1"/>
          <p:nvPr/>
        </p:nvSpPr>
        <p:spPr>
          <a:xfrm>
            <a:off x="31753970" y="3290647"/>
            <a:ext cx="1100137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50" dirty="0"/>
              <a:t>Your institution’s logo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B582289B-7500-B1FF-5B57-D1DE020F7C51}"/>
              </a:ext>
            </a:extLst>
          </p:cNvPr>
          <p:cNvSpPr/>
          <p:nvPr/>
        </p:nvSpPr>
        <p:spPr bwMode="auto">
          <a:xfrm>
            <a:off x="873793" y="749830"/>
            <a:ext cx="6600825" cy="5650969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80010" tIns="40005" rIns="80010" bIns="40005" numCol="1" rtlCol="0" anchor="t" anchorCtr="0" compatLnSpc="1">
            <a:prstTxWarp prst="textNoShape">
              <a:avLst/>
            </a:prstTxWarp>
          </a:bodyPr>
          <a:lstStyle/>
          <a:p>
            <a:pPr algn="ctr" defTabSz="1919684" eaLnBrk="1" hangingPunct="1"/>
            <a:endParaRPr lang="en-US" sz="9275">
              <a:latin typeface="Arial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ABEA223-2CF0-9244-9C6B-F1737372DCEE}"/>
              </a:ext>
            </a:extLst>
          </p:cNvPr>
          <p:cNvSpPr txBox="1"/>
          <p:nvPr/>
        </p:nvSpPr>
        <p:spPr>
          <a:xfrm>
            <a:off x="1548345" y="3290647"/>
            <a:ext cx="1100137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50" dirty="0"/>
              <a:t>Your institution’s logo</a:t>
            </a:r>
          </a:p>
        </p:txBody>
      </p:sp>
      <p:sp>
        <p:nvSpPr>
          <p:cNvPr id="26" name="Text Box 15">
            <a:extLst>
              <a:ext uri="{FF2B5EF4-FFF2-40B4-BE49-F238E27FC236}">
                <a16:creationId xmlns:a16="http://schemas.microsoft.com/office/drawing/2014/main" id="{75BB339D-42F5-3C10-B9A2-5E711B989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01637" y="26168356"/>
            <a:ext cx="12201524" cy="117654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A5002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172155" tIns="320040" rIns="172155" bIns="320040"/>
          <a:lstStyle>
            <a:lvl1pPr marL="342900" indent="-34290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1pPr>
            <a:lvl2pPr marL="40005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marL="1143000" indent="-22860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marL="1600200" indent="-22860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marL="2057400" indent="-22860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lvl="1" indent="0" eaLnBrk="1" hangingPunct="1">
              <a:spcBef>
                <a:spcPct val="35000"/>
              </a:spcBef>
              <a:defRPr/>
            </a:pPr>
            <a:endParaRPr lang="en-US" sz="6300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84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84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84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84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84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84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84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84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84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100"/>
              </a:spcBef>
              <a:defRPr/>
            </a:pPr>
            <a:endParaRPr lang="en-US" sz="84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ct val="35000"/>
              </a:spcBef>
              <a:defRPr/>
            </a:pPr>
            <a:endParaRPr lang="en-US" sz="5600" dirty="0">
              <a:solidFill>
                <a:schemeClr val="tx1"/>
              </a:solidFill>
            </a:endParaRPr>
          </a:p>
        </p:txBody>
      </p:sp>
      <p:sp>
        <p:nvSpPr>
          <p:cNvPr id="27" name="AutoShape 956">
            <a:extLst>
              <a:ext uri="{FF2B5EF4-FFF2-40B4-BE49-F238E27FC236}">
                <a16:creationId xmlns:a16="http://schemas.microsoft.com/office/drawing/2014/main" id="{39B61644-B5EE-B114-BEC9-56F8F8E264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01636" y="24147140"/>
            <a:ext cx="12201524" cy="1600200"/>
          </a:xfrm>
          <a:prstGeom prst="roundRect">
            <a:avLst>
              <a:gd name="adj" fmla="val 16667"/>
            </a:avLst>
          </a:prstGeom>
          <a:solidFill>
            <a:schemeClr val="accent3">
              <a:lumMod val="85000"/>
            </a:schemeClr>
          </a:solidFill>
          <a:ln w="142875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7438" b="1" dirty="0">
                <a:solidFill>
                  <a:schemeClr val="tx1"/>
                </a:solidFill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242607815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21939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21939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7956</TotalTime>
  <Words>18</Words>
  <Application>Microsoft Macintosh PowerPoint</Application>
  <PresentationFormat>Custom</PresentationFormat>
  <Paragraphs>52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Default Design</vt:lpstr>
      <vt:lpstr>PowerPoint Presentation</vt:lpstr>
    </vt:vector>
  </TitlesOfParts>
  <Company>SciFor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Posters1st</dc:creator>
  <cp:lastModifiedBy>Anna Barrett</cp:lastModifiedBy>
  <cp:revision>655</cp:revision>
  <cp:lastPrinted>2018-05-14T19:13:31Z</cp:lastPrinted>
  <dcterms:created xsi:type="dcterms:W3CDTF">2003-12-17T18:44:28Z</dcterms:created>
  <dcterms:modified xsi:type="dcterms:W3CDTF">2025-09-25T13:53:17Z</dcterms:modified>
</cp:coreProperties>
</file>