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77" r:id="rId2"/>
    <p:sldMasterId id="2147483705" r:id="rId3"/>
  </p:sldMasterIdLst>
  <p:notesMasterIdLst>
    <p:notesMasterId r:id="rId11"/>
  </p:notesMasterIdLst>
  <p:sldIdLst>
    <p:sldId id="256" r:id="rId4"/>
    <p:sldId id="2145706254" r:id="rId5"/>
    <p:sldId id="2145706258" r:id="rId6"/>
    <p:sldId id="363" r:id="rId7"/>
    <p:sldId id="2145706260" r:id="rId8"/>
    <p:sldId id="2145706255" r:id="rId9"/>
    <p:sldId id="2145706257" r:id="rId1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67" autoAdjust="0"/>
    <p:restoredTop sz="94660"/>
  </p:normalViewPr>
  <p:slideViewPr>
    <p:cSldViewPr snapToGrid="0">
      <p:cViewPr varScale="1">
        <p:scale>
          <a:sx n="64" d="100"/>
          <a:sy n="64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hold, Julie (NIH/NIDDK) [E]" userId="29eebb5c-8927-4fd5-a02d-ee89ff5d463d" providerId="ADAL" clId="{FEA5B4E2-2024-458E-A7A2-9198282B024E}"/>
    <pc:docChg chg="modSld">
      <pc:chgData name="Barthold, Julie (NIH/NIDDK) [E]" userId="29eebb5c-8927-4fd5-a02d-ee89ff5d463d" providerId="ADAL" clId="{FEA5B4E2-2024-458E-A7A2-9198282B024E}" dt="2023-03-30T14:49:57.383" v="0" actId="1076"/>
      <pc:docMkLst>
        <pc:docMk/>
      </pc:docMkLst>
      <pc:sldChg chg="modSp mod">
        <pc:chgData name="Barthold, Julie (NIH/NIDDK) [E]" userId="29eebb5c-8927-4fd5-a02d-ee89ff5d463d" providerId="ADAL" clId="{FEA5B4E2-2024-458E-A7A2-9198282B024E}" dt="2023-03-30T14:49:57.383" v="0" actId="1076"/>
        <pc:sldMkLst>
          <pc:docMk/>
          <pc:sldMk cId="122024296" sldId="1436"/>
        </pc:sldMkLst>
        <pc:spChg chg="mod">
          <ac:chgData name="Barthold, Julie (NIH/NIDDK) [E]" userId="29eebb5c-8927-4fd5-a02d-ee89ff5d463d" providerId="ADAL" clId="{FEA5B4E2-2024-458E-A7A2-9198282B024E}" dt="2023-03-30T14:49:57.383" v="0" actId="1076"/>
          <ac:spMkLst>
            <pc:docMk/>
            <pc:sldMk cId="122024296" sldId="1436"/>
            <ac:spMk id="7" creationId="{1EAA48E3-AE70-4B01-82CF-9BB0AD20479A}"/>
          </ac:spMkLst>
        </pc:spChg>
      </pc:sldChg>
    </pc:docChg>
  </pc:docChgLst>
  <pc:docChgLst>
    <pc:chgData name="Barthold, Julie (NIH/NIDDK) [E]" userId="29eebb5c-8927-4fd5-a02d-ee89ff5d463d" providerId="ADAL" clId="{5170DD5C-8D5D-4629-BEAF-D348EBEEC0DF}"/>
    <pc:docChg chg="undo custSel modSld">
      <pc:chgData name="Barthold, Julie (NIH/NIDDK) [E]" userId="29eebb5c-8927-4fd5-a02d-ee89ff5d463d" providerId="ADAL" clId="{5170DD5C-8D5D-4629-BEAF-D348EBEEC0DF}" dt="2023-03-06T20:26:18.429" v="1584" actId="1076"/>
      <pc:docMkLst>
        <pc:docMk/>
      </pc:docMkLst>
      <pc:sldChg chg="modSp mod">
        <pc:chgData name="Barthold, Julie (NIH/NIDDK) [E]" userId="29eebb5c-8927-4fd5-a02d-ee89ff5d463d" providerId="ADAL" clId="{5170DD5C-8D5D-4629-BEAF-D348EBEEC0DF}" dt="2023-03-06T20:03:16.730" v="1115" actId="1076"/>
        <pc:sldMkLst>
          <pc:docMk/>
          <pc:sldMk cId="1554031666" sldId="256"/>
        </pc:sldMkLst>
        <pc:spChg chg="mod">
          <ac:chgData name="Barthold, Julie (NIH/NIDDK) [E]" userId="29eebb5c-8927-4fd5-a02d-ee89ff5d463d" providerId="ADAL" clId="{5170DD5C-8D5D-4629-BEAF-D348EBEEC0DF}" dt="2023-03-06T15:59:57.999" v="76" actId="20577"/>
          <ac:spMkLst>
            <pc:docMk/>
            <pc:sldMk cId="1554031666" sldId="256"/>
            <ac:spMk id="2" creationId="{71950890-0D7C-4516-8D52-36135E47BC32}"/>
          </ac:spMkLst>
        </pc:spChg>
        <pc:spChg chg="mod">
          <ac:chgData name="Barthold, Julie (NIH/NIDDK) [E]" userId="29eebb5c-8927-4fd5-a02d-ee89ff5d463d" providerId="ADAL" clId="{5170DD5C-8D5D-4629-BEAF-D348EBEEC0DF}" dt="2023-03-06T20:03:16.730" v="1115" actId="1076"/>
          <ac:spMkLst>
            <pc:docMk/>
            <pc:sldMk cId="1554031666" sldId="256"/>
            <ac:spMk id="3" creationId="{25AB0231-8247-4787-A36A-FA2639D4F3C1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19:31:29.479" v="715" actId="20577"/>
        <pc:sldMkLst>
          <pc:docMk/>
          <pc:sldMk cId="2768527429" sldId="257"/>
        </pc:sldMkLst>
        <pc:spChg chg="mod">
          <ac:chgData name="Barthold, Julie (NIH/NIDDK) [E]" userId="29eebb5c-8927-4fd5-a02d-ee89ff5d463d" providerId="ADAL" clId="{5170DD5C-8D5D-4629-BEAF-D348EBEEC0DF}" dt="2023-03-06T19:24:36.280" v="649" actId="6549"/>
          <ac:spMkLst>
            <pc:docMk/>
            <pc:sldMk cId="2768527429" sldId="257"/>
            <ac:spMk id="5" creationId="{70FEF2BB-260F-48DD-A50A-08A6B9287139}"/>
          </ac:spMkLst>
        </pc:spChg>
        <pc:spChg chg="mod">
          <ac:chgData name="Barthold, Julie (NIH/NIDDK) [E]" userId="29eebb5c-8927-4fd5-a02d-ee89ff5d463d" providerId="ADAL" clId="{5170DD5C-8D5D-4629-BEAF-D348EBEEC0DF}" dt="2023-03-06T19:29:41.238" v="663" actId="20577"/>
          <ac:spMkLst>
            <pc:docMk/>
            <pc:sldMk cId="2768527429" sldId="257"/>
            <ac:spMk id="7" creationId="{E070A52D-163A-4CF4-A039-1A63F1524EA3}"/>
          </ac:spMkLst>
        </pc:spChg>
        <pc:spChg chg="mod">
          <ac:chgData name="Barthold, Julie (NIH/NIDDK) [E]" userId="29eebb5c-8927-4fd5-a02d-ee89ff5d463d" providerId="ADAL" clId="{5170DD5C-8D5D-4629-BEAF-D348EBEEC0DF}" dt="2023-03-06T19:31:29.479" v="715" actId="20577"/>
          <ac:spMkLst>
            <pc:docMk/>
            <pc:sldMk cId="2768527429" sldId="257"/>
            <ac:spMk id="11" creationId="{63B22718-B2C0-4F75-8B4C-505EAC101F25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19:34:47.899" v="731"/>
        <pc:sldMkLst>
          <pc:docMk/>
          <pc:sldMk cId="1617337219" sldId="259"/>
        </pc:sldMkLst>
        <pc:spChg chg="mod">
          <ac:chgData name="Barthold, Julie (NIH/NIDDK) [E]" userId="29eebb5c-8927-4fd5-a02d-ee89ff5d463d" providerId="ADAL" clId="{5170DD5C-8D5D-4629-BEAF-D348EBEEC0DF}" dt="2023-03-06T19:34:47.899" v="731"/>
          <ac:spMkLst>
            <pc:docMk/>
            <pc:sldMk cId="1617337219" sldId="259"/>
            <ac:spMk id="10" creationId="{847C6517-67D7-4AF9-B759-126B9AE8E2C1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20:24:40.651" v="1548" actId="20577"/>
        <pc:sldMkLst>
          <pc:docMk/>
          <pc:sldMk cId="2059567935" sldId="267"/>
        </pc:sldMkLst>
        <pc:spChg chg="mod">
          <ac:chgData name="Barthold, Julie (NIH/NIDDK) [E]" userId="29eebb5c-8927-4fd5-a02d-ee89ff5d463d" providerId="ADAL" clId="{5170DD5C-8D5D-4629-BEAF-D348EBEEC0DF}" dt="2023-03-06T20:24:40.651" v="1548" actId="20577"/>
          <ac:spMkLst>
            <pc:docMk/>
            <pc:sldMk cId="2059567935" sldId="267"/>
            <ac:spMk id="3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20:03:55.152" v="1121" actId="1076"/>
        <pc:sldMkLst>
          <pc:docMk/>
          <pc:sldMk cId="554875310" sldId="268"/>
        </pc:sldMkLst>
        <pc:spChg chg="mod">
          <ac:chgData name="Barthold, Julie (NIH/NIDDK) [E]" userId="29eebb5c-8927-4fd5-a02d-ee89ff5d463d" providerId="ADAL" clId="{5170DD5C-8D5D-4629-BEAF-D348EBEEC0DF}" dt="2023-03-06T18:48:35.607" v="108" actId="255"/>
          <ac:spMkLst>
            <pc:docMk/>
            <pc:sldMk cId="554875310" sldId="268"/>
            <ac:spMk id="2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20:03:36.418" v="1117" actId="948"/>
          <ac:spMkLst>
            <pc:docMk/>
            <pc:sldMk cId="554875310" sldId="268"/>
            <ac:spMk id="3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20:03:55.152" v="1121" actId="1076"/>
          <ac:spMkLst>
            <pc:docMk/>
            <pc:sldMk cId="554875310" sldId="268"/>
            <ac:spMk id="5" creationId="{1B0CF08D-25B5-414E-BA5E-66D8D461BE9F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20:01:48.232" v="1105" actId="255"/>
        <pc:sldMkLst>
          <pc:docMk/>
          <pc:sldMk cId="3993442873" sldId="270"/>
        </pc:sldMkLst>
        <pc:spChg chg="mod">
          <ac:chgData name="Barthold, Julie (NIH/NIDDK) [E]" userId="29eebb5c-8927-4fd5-a02d-ee89ff5d463d" providerId="ADAL" clId="{5170DD5C-8D5D-4629-BEAF-D348EBEEC0DF}" dt="2023-03-06T20:01:48.232" v="1105" actId="255"/>
          <ac:spMkLst>
            <pc:docMk/>
            <pc:sldMk cId="3993442873" sldId="270"/>
            <ac:spMk id="3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19:33:18.576" v="728" actId="14100"/>
        <pc:sldMkLst>
          <pc:docMk/>
          <pc:sldMk cId="2245277983" sldId="272"/>
        </pc:sldMkLst>
        <pc:spChg chg="mod">
          <ac:chgData name="Barthold, Julie (NIH/NIDDK) [E]" userId="29eebb5c-8927-4fd5-a02d-ee89ff5d463d" providerId="ADAL" clId="{5170DD5C-8D5D-4629-BEAF-D348EBEEC0DF}" dt="2023-03-06T19:33:18.576" v="728" actId="14100"/>
          <ac:spMkLst>
            <pc:docMk/>
            <pc:sldMk cId="2245277983" sldId="272"/>
            <ac:spMk id="3" creationId="{E9CEB52A-115C-7988-C6F3-C0CDBE7DB34A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19:32:36.059" v="719" actId="113"/>
        <pc:sldMkLst>
          <pc:docMk/>
          <pc:sldMk cId="3994215581" sldId="274"/>
        </pc:sldMkLst>
        <pc:spChg chg="mod">
          <ac:chgData name="Barthold, Julie (NIH/NIDDK) [E]" userId="29eebb5c-8927-4fd5-a02d-ee89ff5d463d" providerId="ADAL" clId="{5170DD5C-8D5D-4629-BEAF-D348EBEEC0DF}" dt="2023-03-06T19:32:36.059" v="719" actId="113"/>
          <ac:spMkLst>
            <pc:docMk/>
            <pc:sldMk cId="3994215581" sldId="274"/>
            <ac:spMk id="2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20:17:35.023" v="1389" actId="1076"/>
        <pc:sldMkLst>
          <pc:docMk/>
          <pc:sldMk cId="678917632" sldId="302"/>
        </pc:sldMkLst>
        <pc:spChg chg="mod">
          <ac:chgData name="Barthold, Julie (NIH/NIDDK) [E]" userId="29eebb5c-8927-4fd5-a02d-ee89ff5d463d" providerId="ADAL" clId="{5170DD5C-8D5D-4629-BEAF-D348EBEEC0DF}" dt="2023-03-06T20:17:35.023" v="1389" actId="1076"/>
          <ac:spMkLst>
            <pc:docMk/>
            <pc:sldMk cId="678917632" sldId="302"/>
            <ac:spMk id="2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19:41:20.959" v="764" actId="207"/>
          <ac:spMkLst>
            <pc:docMk/>
            <pc:sldMk cId="678917632" sldId="302"/>
            <ac:spMk id="3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20:17:54.864" v="1398" actId="1076"/>
        <pc:sldMkLst>
          <pc:docMk/>
          <pc:sldMk cId="2183317187" sldId="311"/>
        </pc:sldMkLst>
        <pc:spChg chg="mod">
          <ac:chgData name="Barthold, Julie (NIH/NIDDK) [E]" userId="29eebb5c-8927-4fd5-a02d-ee89ff5d463d" providerId="ADAL" clId="{5170DD5C-8D5D-4629-BEAF-D348EBEEC0DF}" dt="2023-03-06T20:17:54.864" v="1398" actId="1076"/>
          <ac:spMkLst>
            <pc:docMk/>
            <pc:sldMk cId="2183317187" sldId="311"/>
            <ac:spMk id="53250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19:41:50.093" v="767" actId="207"/>
        <pc:sldMkLst>
          <pc:docMk/>
          <pc:sldMk cId="2413949487" sldId="317"/>
        </pc:sldMkLst>
        <pc:spChg chg="mod">
          <ac:chgData name="Barthold, Julie (NIH/NIDDK) [E]" userId="29eebb5c-8927-4fd5-a02d-ee89ff5d463d" providerId="ADAL" clId="{5170DD5C-8D5D-4629-BEAF-D348EBEEC0DF}" dt="2023-03-06T19:41:50.093" v="767" actId="207"/>
          <ac:spMkLst>
            <pc:docMk/>
            <pc:sldMk cId="2413949487" sldId="317"/>
            <ac:spMk id="6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19:50:10.095" v="887" actId="20577"/>
        <pc:sldMkLst>
          <pc:docMk/>
          <pc:sldMk cId="2007726028" sldId="343"/>
        </pc:sldMkLst>
        <pc:spChg chg="mod">
          <ac:chgData name="Barthold, Julie (NIH/NIDDK) [E]" userId="29eebb5c-8927-4fd5-a02d-ee89ff5d463d" providerId="ADAL" clId="{5170DD5C-8D5D-4629-BEAF-D348EBEEC0DF}" dt="2023-03-06T19:50:10.095" v="887" actId="20577"/>
          <ac:spMkLst>
            <pc:docMk/>
            <pc:sldMk cId="2007726028" sldId="343"/>
            <ac:spMk id="4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20:18:29.457" v="1401" actId="1076"/>
        <pc:sldMkLst>
          <pc:docMk/>
          <pc:sldMk cId="2346024820" sldId="347"/>
        </pc:sldMkLst>
        <pc:spChg chg="mod">
          <ac:chgData name="Barthold, Julie (NIH/NIDDK) [E]" userId="29eebb5c-8927-4fd5-a02d-ee89ff5d463d" providerId="ADAL" clId="{5170DD5C-8D5D-4629-BEAF-D348EBEEC0DF}" dt="2023-03-06T20:18:29.457" v="1401" actId="1076"/>
          <ac:spMkLst>
            <pc:docMk/>
            <pc:sldMk cId="2346024820" sldId="347"/>
            <ac:spMk id="2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19:50:42.553" v="893" actId="20577"/>
          <ac:spMkLst>
            <pc:docMk/>
            <pc:sldMk cId="2346024820" sldId="347"/>
            <ac:spMk id="3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19:50:22.039" v="888" actId="113"/>
          <ac:spMkLst>
            <pc:docMk/>
            <pc:sldMk cId="2346024820" sldId="347"/>
            <ac:spMk id="4" creationId="{BE3F42D4-CF58-4E9D-A8EC-9F01B2D1E8AA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19:51:47.202" v="923" actId="1076"/>
        <pc:sldMkLst>
          <pc:docMk/>
          <pc:sldMk cId="1483880859" sldId="393"/>
        </pc:sldMkLst>
        <pc:spChg chg="mod">
          <ac:chgData name="Barthold, Julie (NIH/NIDDK) [E]" userId="29eebb5c-8927-4fd5-a02d-ee89ff5d463d" providerId="ADAL" clId="{5170DD5C-8D5D-4629-BEAF-D348EBEEC0DF}" dt="2023-03-06T19:51:05.340" v="895" actId="1076"/>
          <ac:spMkLst>
            <pc:docMk/>
            <pc:sldMk cId="1483880859" sldId="393"/>
            <ac:spMk id="2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19:51:47.202" v="923" actId="1076"/>
          <ac:spMkLst>
            <pc:docMk/>
            <pc:sldMk cId="1483880859" sldId="393"/>
            <ac:spMk id="3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20:17:48.056" v="1397" actId="20577"/>
        <pc:sldMkLst>
          <pc:docMk/>
          <pc:sldMk cId="2980471938" sldId="397"/>
        </pc:sldMkLst>
        <pc:spChg chg="mod">
          <ac:chgData name="Barthold, Julie (NIH/NIDDK) [E]" userId="29eebb5c-8927-4fd5-a02d-ee89ff5d463d" providerId="ADAL" clId="{5170DD5C-8D5D-4629-BEAF-D348EBEEC0DF}" dt="2023-03-06T20:17:48.056" v="1397" actId="20577"/>
          <ac:spMkLst>
            <pc:docMk/>
            <pc:sldMk cId="2980471938" sldId="397"/>
            <ac:spMk id="10" creationId="{00000000-0000-0000-0000-000000000000}"/>
          </ac:spMkLst>
        </pc:spChg>
      </pc:sldChg>
      <pc:sldChg chg="addSp modSp mod">
        <pc:chgData name="Barthold, Julie (NIH/NIDDK) [E]" userId="29eebb5c-8927-4fd5-a02d-ee89ff5d463d" providerId="ADAL" clId="{5170DD5C-8D5D-4629-BEAF-D348EBEEC0DF}" dt="2023-03-06T19:48:05.016" v="876" actId="255"/>
        <pc:sldMkLst>
          <pc:docMk/>
          <pc:sldMk cId="840579863" sldId="398"/>
        </pc:sldMkLst>
        <pc:spChg chg="mod">
          <ac:chgData name="Barthold, Julie (NIH/NIDDK) [E]" userId="29eebb5c-8927-4fd5-a02d-ee89ff5d463d" providerId="ADAL" clId="{5170DD5C-8D5D-4629-BEAF-D348EBEEC0DF}" dt="2023-03-06T19:45:17.821" v="844" actId="1076"/>
          <ac:spMkLst>
            <pc:docMk/>
            <pc:sldMk cId="840579863" sldId="398"/>
            <ac:spMk id="2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19:47:34.836" v="870" actId="1076"/>
          <ac:spMkLst>
            <pc:docMk/>
            <pc:sldMk cId="840579863" sldId="398"/>
            <ac:spMk id="3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19:47:49.464" v="872" actId="1076"/>
          <ac:spMkLst>
            <pc:docMk/>
            <pc:sldMk cId="840579863" sldId="398"/>
            <ac:spMk id="4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19:47:40.491" v="871" actId="1076"/>
          <ac:spMkLst>
            <pc:docMk/>
            <pc:sldMk cId="840579863" sldId="398"/>
            <ac:spMk id="5" creationId="{00000000-0000-0000-0000-000000000000}"/>
          </ac:spMkLst>
        </pc:spChg>
        <pc:spChg chg="add mod">
          <ac:chgData name="Barthold, Julie (NIH/NIDDK) [E]" userId="29eebb5c-8927-4fd5-a02d-ee89ff5d463d" providerId="ADAL" clId="{5170DD5C-8D5D-4629-BEAF-D348EBEEC0DF}" dt="2023-03-06T19:47:56.649" v="874" actId="1076"/>
          <ac:spMkLst>
            <pc:docMk/>
            <pc:sldMk cId="840579863" sldId="398"/>
            <ac:spMk id="6" creationId="{D0B19279-5D98-D2B0-2644-3AD3D44CB1AF}"/>
          </ac:spMkLst>
        </pc:spChg>
        <pc:spChg chg="mod">
          <ac:chgData name="Barthold, Julie (NIH/NIDDK) [E]" userId="29eebb5c-8927-4fd5-a02d-ee89ff5d463d" providerId="ADAL" clId="{5170DD5C-8D5D-4629-BEAF-D348EBEEC0DF}" dt="2023-03-06T19:45:31.570" v="848" actId="1076"/>
          <ac:spMkLst>
            <pc:docMk/>
            <pc:sldMk cId="840579863" sldId="398"/>
            <ac:spMk id="7" creationId="{00000000-0000-0000-0000-000000000000}"/>
          </ac:spMkLst>
        </pc:spChg>
        <pc:spChg chg="add mod">
          <ac:chgData name="Barthold, Julie (NIH/NIDDK) [E]" userId="29eebb5c-8927-4fd5-a02d-ee89ff5d463d" providerId="ADAL" clId="{5170DD5C-8D5D-4629-BEAF-D348EBEEC0DF}" dt="2023-03-06T19:47:53.887" v="873" actId="1076"/>
          <ac:spMkLst>
            <pc:docMk/>
            <pc:sldMk cId="840579863" sldId="398"/>
            <ac:spMk id="8" creationId="{C782D30C-1528-A5D9-2471-68F8CAB4A610}"/>
          </ac:spMkLst>
        </pc:spChg>
        <pc:spChg chg="add mod">
          <ac:chgData name="Barthold, Julie (NIH/NIDDK) [E]" userId="29eebb5c-8927-4fd5-a02d-ee89ff5d463d" providerId="ADAL" clId="{5170DD5C-8D5D-4629-BEAF-D348EBEEC0DF}" dt="2023-03-06T19:48:05.016" v="876" actId="255"/>
          <ac:spMkLst>
            <pc:docMk/>
            <pc:sldMk cId="840579863" sldId="398"/>
            <ac:spMk id="9" creationId="{C72F6F14-19B2-EC04-717D-81FEA05CA72E}"/>
          </ac:spMkLst>
        </pc:spChg>
        <pc:spChg chg="mod">
          <ac:chgData name="Barthold, Julie (NIH/NIDDK) [E]" userId="29eebb5c-8927-4fd5-a02d-ee89ff5d463d" providerId="ADAL" clId="{5170DD5C-8D5D-4629-BEAF-D348EBEEC0DF}" dt="2023-03-06T19:47:00.779" v="861" actId="255"/>
          <ac:spMkLst>
            <pc:docMk/>
            <pc:sldMk cId="840579863" sldId="398"/>
            <ac:spMk id="65539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20:18:13.115" v="1400" actId="14734"/>
        <pc:sldMkLst>
          <pc:docMk/>
          <pc:sldMk cId="3273705711" sldId="994"/>
        </pc:sldMkLst>
        <pc:graphicFrameChg chg="modGraphic">
          <ac:chgData name="Barthold, Julie (NIH/NIDDK) [E]" userId="29eebb5c-8927-4fd5-a02d-ee89ff5d463d" providerId="ADAL" clId="{5170DD5C-8D5D-4629-BEAF-D348EBEEC0DF}" dt="2023-03-06T20:18:13.115" v="1400" actId="14734"/>
          <ac:graphicFrameMkLst>
            <pc:docMk/>
            <pc:sldMk cId="3273705711" sldId="994"/>
            <ac:graphicFrameMk id="7" creationId="{490E0C72-B04A-4C74-9CC4-A1E096CB3D7D}"/>
          </ac:graphicFrameMkLst>
        </pc:graphicFrameChg>
      </pc:sldChg>
      <pc:sldChg chg="modSp mod">
        <pc:chgData name="Barthold, Julie (NIH/NIDDK) [E]" userId="29eebb5c-8927-4fd5-a02d-ee89ff5d463d" providerId="ADAL" clId="{5170DD5C-8D5D-4629-BEAF-D348EBEEC0DF}" dt="2023-03-06T19:48:58.382" v="884" actId="1076"/>
        <pc:sldMkLst>
          <pc:docMk/>
          <pc:sldMk cId="3025627755" sldId="999"/>
        </pc:sldMkLst>
        <pc:graphicFrameChg chg="mod modGraphic">
          <ac:chgData name="Barthold, Julie (NIH/NIDDK) [E]" userId="29eebb5c-8927-4fd5-a02d-ee89ff5d463d" providerId="ADAL" clId="{5170DD5C-8D5D-4629-BEAF-D348EBEEC0DF}" dt="2023-03-06T19:48:58.382" v="884" actId="1076"/>
          <ac:graphicFrameMkLst>
            <pc:docMk/>
            <pc:sldMk cId="3025627755" sldId="999"/>
            <ac:graphicFrameMk id="5" creationId="{8824B9E1-E2DC-4DF6-AD64-6615B7A3CF74}"/>
          </ac:graphicFrameMkLst>
        </pc:graphicFrameChg>
      </pc:sldChg>
      <pc:sldChg chg="modSp mod">
        <pc:chgData name="Barthold, Julie (NIH/NIDDK) [E]" userId="29eebb5c-8927-4fd5-a02d-ee89ff5d463d" providerId="ADAL" clId="{5170DD5C-8D5D-4629-BEAF-D348EBEEC0DF}" dt="2023-03-06T18:43:00.231" v="106" actId="20577"/>
        <pc:sldMkLst>
          <pc:docMk/>
          <pc:sldMk cId="3948590010" sldId="1423"/>
        </pc:sldMkLst>
        <pc:spChg chg="mod">
          <ac:chgData name="Barthold, Julie (NIH/NIDDK) [E]" userId="29eebb5c-8927-4fd5-a02d-ee89ff5d463d" providerId="ADAL" clId="{5170DD5C-8D5D-4629-BEAF-D348EBEEC0DF}" dt="2023-03-06T18:43:00.231" v="106" actId="20577"/>
          <ac:spMkLst>
            <pc:docMk/>
            <pc:sldMk cId="3948590010" sldId="1423"/>
            <ac:spMk id="13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18:43:12.680" v="107" actId="1076"/>
        <pc:sldMkLst>
          <pc:docMk/>
          <pc:sldMk cId="932131374" sldId="1425"/>
        </pc:sldMkLst>
        <pc:spChg chg="mod">
          <ac:chgData name="Barthold, Julie (NIH/NIDDK) [E]" userId="29eebb5c-8927-4fd5-a02d-ee89ff5d463d" providerId="ADAL" clId="{5170DD5C-8D5D-4629-BEAF-D348EBEEC0DF}" dt="2023-03-06T18:43:12.680" v="107" actId="1076"/>
          <ac:spMkLst>
            <pc:docMk/>
            <pc:sldMk cId="932131374" sldId="1425"/>
            <ac:spMk id="6" creationId="{00000000-0000-0000-0000-000000000000}"/>
          </ac:spMkLst>
        </pc:spChg>
      </pc:sldChg>
      <pc:sldChg chg="addSp delSp modSp mod">
        <pc:chgData name="Barthold, Julie (NIH/NIDDK) [E]" userId="29eebb5c-8927-4fd5-a02d-ee89ff5d463d" providerId="ADAL" clId="{5170DD5C-8D5D-4629-BEAF-D348EBEEC0DF}" dt="2023-03-06T19:39:19.194" v="750" actId="1076"/>
        <pc:sldMkLst>
          <pc:docMk/>
          <pc:sldMk cId="2824533802" sldId="1426"/>
        </pc:sldMkLst>
        <pc:spChg chg="mod">
          <ac:chgData name="Barthold, Julie (NIH/NIDDK) [E]" userId="29eebb5c-8927-4fd5-a02d-ee89ff5d463d" providerId="ADAL" clId="{5170DD5C-8D5D-4629-BEAF-D348EBEEC0DF}" dt="2023-03-06T19:38:47.493" v="743" actId="21"/>
          <ac:spMkLst>
            <pc:docMk/>
            <pc:sldMk cId="2824533802" sldId="1426"/>
            <ac:spMk id="3" creationId="{00000000-0000-0000-0000-000000000000}"/>
          </ac:spMkLst>
        </pc:spChg>
        <pc:spChg chg="add del mod">
          <ac:chgData name="Barthold, Julie (NIH/NIDDK) [E]" userId="29eebb5c-8927-4fd5-a02d-ee89ff5d463d" providerId="ADAL" clId="{5170DD5C-8D5D-4629-BEAF-D348EBEEC0DF}" dt="2023-03-06T19:37:25.166" v="735" actId="478"/>
          <ac:spMkLst>
            <pc:docMk/>
            <pc:sldMk cId="2824533802" sldId="1426"/>
            <ac:spMk id="4" creationId="{88A65DD6-0E58-E8CC-0F34-1632D330BB87}"/>
          </ac:spMkLst>
        </pc:spChg>
        <pc:spChg chg="mod">
          <ac:chgData name="Barthold, Julie (NIH/NIDDK) [E]" userId="29eebb5c-8927-4fd5-a02d-ee89ff5d463d" providerId="ADAL" clId="{5170DD5C-8D5D-4629-BEAF-D348EBEEC0DF}" dt="2023-03-06T19:39:19.194" v="750" actId="1076"/>
          <ac:spMkLst>
            <pc:docMk/>
            <pc:sldMk cId="2824533802" sldId="1426"/>
            <ac:spMk id="5" creationId="{9236E244-1557-43CD-8CED-2A3A24DC58E3}"/>
          </ac:spMkLst>
        </pc:spChg>
        <pc:picChg chg="add mod modCrop">
          <ac:chgData name="Barthold, Julie (NIH/NIDDK) [E]" userId="29eebb5c-8927-4fd5-a02d-ee89ff5d463d" providerId="ADAL" clId="{5170DD5C-8D5D-4629-BEAF-D348EBEEC0DF}" dt="2023-03-06T19:37:53.768" v="740" actId="732"/>
          <ac:picMkLst>
            <pc:docMk/>
            <pc:sldMk cId="2824533802" sldId="1426"/>
            <ac:picMk id="7" creationId="{2EFB0020-DDA7-7E72-08F7-868FF10E03D0}"/>
          </ac:picMkLst>
        </pc:picChg>
        <pc:picChg chg="del">
          <ac:chgData name="Barthold, Julie (NIH/NIDDK) [E]" userId="29eebb5c-8927-4fd5-a02d-ee89ff5d463d" providerId="ADAL" clId="{5170DD5C-8D5D-4629-BEAF-D348EBEEC0DF}" dt="2023-03-06T19:37:20.742" v="734" actId="478"/>
          <ac:picMkLst>
            <pc:docMk/>
            <pc:sldMk cId="2824533802" sldId="1426"/>
            <ac:picMk id="8" creationId="{A036887D-2BD3-41FF-9391-5D37680ACB1F}"/>
          </ac:picMkLst>
        </pc:picChg>
      </pc:sldChg>
      <pc:sldChg chg="addSp delSp modSp mod">
        <pc:chgData name="Barthold, Julie (NIH/NIDDK) [E]" userId="29eebb5c-8927-4fd5-a02d-ee89ff5d463d" providerId="ADAL" clId="{5170DD5C-8D5D-4629-BEAF-D348EBEEC0DF}" dt="2023-03-06T19:40:48.158" v="762" actId="1076"/>
        <pc:sldMkLst>
          <pc:docMk/>
          <pc:sldMk cId="3602156474" sldId="1434"/>
        </pc:sldMkLst>
        <pc:spChg chg="add del mod">
          <ac:chgData name="Barthold, Julie (NIH/NIDDK) [E]" userId="29eebb5c-8927-4fd5-a02d-ee89ff5d463d" providerId="ADAL" clId="{5170DD5C-8D5D-4629-BEAF-D348EBEEC0DF}" dt="2023-03-06T19:40:06.912" v="754" actId="478"/>
          <ac:spMkLst>
            <pc:docMk/>
            <pc:sldMk cId="3602156474" sldId="1434"/>
            <ac:spMk id="6" creationId="{BDF7936F-B7D1-91AF-A111-89CBBCAC0CBC}"/>
          </ac:spMkLst>
        </pc:spChg>
        <pc:spChg chg="mod">
          <ac:chgData name="Barthold, Julie (NIH/NIDDK) [E]" userId="29eebb5c-8927-4fd5-a02d-ee89ff5d463d" providerId="ADAL" clId="{5170DD5C-8D5D-4629-BEAF-D348EBEEC0DF}" dt="2023-03-06T19:40:36.010" v="760" actId="20577"/>
          <ac:spMkLst>
            <pc:docMk/>
            <pc:sldMk cId="3602156474" sldId="1434"/>
            <ac:spMk id="9" creationId="{DE43EB75-3B84-4A91-8FDE-3C287A6D76A0}"/>
          </ac:spMkLst>
        </pc:spChg>
        <pc:picChg chg="add mod">
          <ac:chgData name="Barthold, Julie (NIH/NIDDK) [E]" userId="29eebb5c-8927-4fd5-a02d-ee89ff5d463d" providerId="ADAL" clId="{5170DD5C-8D5D-4629-BEAF-D348EBEEC0DF}" dt="2023-03-06T19:40:48.158" v="762" actId="1076"/>
          <ac:picMkLst>
            <pc:docMk/>
            <pc:sldMk cId="3602156474" sldId="1434"/>
            <ac:picMk id="4" creationId="{6A653908-5212-D0D2-5D01-338AD818D99F}"/>
          </ac:picMkLst>
        </pc:picChg>
        <pc:picChg chg="del">
          <ac:chgData name="Barthold, Julie (NIH/NIDDK) [E]" userId="29eebb5c-8927-4fd5-a02d-ee89ff5d463d" providerId="ADAL" clId="{5170DD5C-8D5D-4629-BEAF-D348EBEEC0DF}" dt="2023-03-06T19:40:03.139" v="753" actId="478"/>
          <ac:picMkLst>
            <pc:docMk/>
            <pc:sldMk cId="3602156474" sldId="1434"/>
            <ac:picMk id="7" creationId="{9346154A-1691-400E-970E-0693216AF136}"/>
          </ac:picMkLst>
        </pc:picChg>
      </pc:sldChg>
      <pc:sldChg chg="modSp mod">
        <pc:chgData name="Barthold, Julie (NIH/NIDDK) [E]" userId="29eebb5c-8927-4fd5-a02d-ee89ff5d463d" providerId="ADAL" clId="{5170DD5C-8D5D-4629-BEAF-D348EBEEC0DF}" dt="2023-03-06T20:02:07.294" v="1112" actId="20577"/>
        <pc:sldMkLst>
          <pc:docMk/>
          <pc:sldMk cId="2535227802" sldId="1435"/>
        </pc:sldMkLst>
        <pc:spChg chg="mod">
          <ac:chgData name="Barthold, Julie (NIH/NIDDK) [E]" userId="29eebb5c-8927-4fd5-a02d-ee89ff5d463d" providerId="ADAL" clId="{5170DD5C-8D5D-4629-BEAF-D348EBEEC0DF}" dt="2023-03-06T20:02:07.294" v="1112" actId="20577"/>
          <ac:spMkLst>
            <pc:docMk/>
            <pc:sldMk cId="2535227802" sldId="1435"/>
            <ac:spMk id="3" creationId="{00000000-0000-0000-0000-000000000000}"/>
          </ac:spMkLst>
        </pc:spChg>
      </pc:sldChg>
      <pc:sldChg chg="modSp mod">
        <pc:chgData name="Barthold, Julie (NIH/NIDDK) [E]" userId="29eebb5c-8927-4fd5-a02d-ee89ff5d463d" providerId="ADAL" clId="{5170DD5C-8D5D-4629-BEAF-D348EBEEC0DF}" dt="2023-03-06T20:23:57.710" v="1522" actId="255"/>
        <pc:sldMkLst>
          <pc:docMk/>
          <pc:sldMk cId="1095405641" sldId="1437"/>
        </pc:sldMkLst>
        <pc:spChg chg="mod">
          <ac:chgData name="Barthold, Julie (NIH/NIDDK) [E]" userId="29eebb5c-8927-4fd5-a02d-ee89ff5d463d" providerId="ADAL" clId="{5170DD5C-8D5D-4629-BEAF-D348EBEEC0DF}" dt="2023-03-06T18:57:49.149" v="204" actId="255"/>
          <ac:spMkLst>
            <pc:docMk/>
            <pc:sldMk cId="1095405641" sldId="1437"/>
            <ac:spMk id="2" creationId="{00000000-0000-0000-0000-000000000000}"/>
          </ac:spMkLst>
        </pc:spChg>
        <pc:spChg chg="mod">
          <ac:chgData name="Barthold, Julie (NIH/NIDDK) [E]" userId="29eebb5c-8927-4fd5-a02d-ee89ff5d463d" providerId="ADAL" clId="{5170DD5C-8D5D-4629-BEAF-D348EBEEC0DF}" dt="2023-03-06T20:23:57.710" v="1522" actId="255"/>
          <ac:spMkLst>
            <pc:docMk/>
            <pc:sldMk cId="1095405641" sldId="1437"/>
            <ac:spMk id="3" creationId="{00000000-0000-0000-0000-000000000000}"/>
          </ac:spMkLst>
        </pc:spChg>
      </pc:sldChg>
      <pc:sldChg chg="addSp modSp mod">
        <pc:chgData name="Barthold, Julie (NIH/NIDDK) [E]" userId="29eebb5c-8927-4fd5-a02d-ee89ff5d463d" providerId="ADAL" clId="{5170DD5C-8D5D-4629-BEAF-D348EBEEC0DF}" dt="2023-03-06T20:26:18.429" v="1584" actId="1076"/>
        <pc:sldMkLst>
          <pc:docMk/>
          <pc:sldMk cId="2547884701" sldId="1438"/>
        </pc:sldMkLst>
        <pc:spChg chg="mod">
          <ac:chgData name="Barthold, Julie (NIH/NIDDK) [E]" userId="29eebb5c-8927-4fd5-a02d-ee89ff5d463d" providerId="ADAL" clId="{5170DD5C-8D5D-4629-BEAF-D348EBEEC0DF}" dt="2023-03-06T20:26:07.772" v="1582" actId="1076"/>
          <ac:spMkLst>
            <pc:docMk/>
            <pc:sldMk cId="2547884701" sldId="1438"/>
            <ac:spMk id="3" creationId="{10F615F1-3A03-8B41-9CC9-A639670EF544}"/>
          </ac:spMkLst>
        </pc:spChg>
        <pc:spChg chg="mod">
          <ac:chgData name="Barthold, Julie (NIH/NIDDK) [E]" userId="29eebb5c-8927-4fd5-a02d-ee89ff5d463d" providerId="ADAL" clId="{5170DD5C-8D5D-4629-BEAF-D348EBEEC0DF}" dt="2023-03-06T20:16:18.043" v="1372" actId="1076"/>
          <ac:spMkLst>
            <pc:docMk/>
            <pc:sldMk cId="2547884701" sldId="1438"/>
            <ac:spMk id="4" creationId="{513BF59B-7A0B-4D13-A269-DE4AF1127BBB}"/>
          </ac:spMkLst>
        </pc:spChg>
        <pc:spChg chg="add mod">
          <ac:chgData name="Barthold, Julie (NIH/NIDDK) [E]" userId="29eebb5c-8927-4fd5-a02d-ee89ff5d463d" providerId="ADAL" clId="{5170DD5C-8D5D-4629-BEAF-D348EBEEC0DF}" dt="2023-03-06T20:26:18.429" v="1584" actId="1076"/>
          <ac:spMkLst>
            <pc:docMk/>
            <pc:sldMk cId="2547884701" sldId="1438"/>
            <ac:spMk id="5" creationId="{C62E05C1-298E-7493-DA60-7572FDD8EA0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6A16F3A-9040-4DEC-9520-EDF0068AE2BC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B2286E6-9A2F-4D6D-9D7A-963717E49C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05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D2B43-3118-4FA3-90DA-F4F25ACC3B3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80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D2B43-3118-4FA3-90DA-F4F25ACC3B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56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D2B43-3118-4FA3-90DA-F4F25ACC3B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086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0D2B43-3118-4FA3-90DA-F4F25ACC3B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6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55918-FFF6-4E3A-9D41-5702157528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335D3E-DC56-4DDD-AF4D-8176AA4217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9267EA-50AF-4951-9257-E96BD8A60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55D66-E39D-4FAE-83E6-B3B7E3503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D33A58-92E1-4830-A367-E639AAD6E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51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BD23C-AA8E-47C2-873B-85864FDA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AB8FDD-C3AC-4047-B1E9-1FA593E07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4BAEA-F972-4000-B103-A543D04B4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714CB-FF4F-41EE-8AB3-032F1ED58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314DA-245F-44DA-9915-C294FD67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04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435FF-6042-4AB5-BF32-252A97AD9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92CAC5-8262-456E-8C88-9462C2625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A6D3B-930F-4D79-8FD4-8BE95A120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56D76-79F0-44F2-B0EA-476DCE89B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CF6B9-EDAD-45DB-9A13-219F76600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225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266AA-3042-4FFA-BD67-AFF43287A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F31B2-4F71-465F-B5D1-D98FC4F0B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F5516-D141-4EEF-AF13-FFDAA0717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65F2F-FE5E-4147-955A-73042CBF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C4489-92BA-4611-A726-AFE1311D6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4EA81-A7F0-4524-8575-3BD5FDB3E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907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E1C49-DEBE-470B-93D2-199DEA5D3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FB9F7-157B-4865-B2C3-5783E40C2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CA1629-F1B4-402E-9F41-50AF7B09B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1311B-59D4-4494-8F3C-096DF3B196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56238F-0545-46F9-8205-FF3CB892D3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45F15E-0EE7-42CB-9EE0-5DCF87499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C1504F-9FD0-433A-A751-2882CBF56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DF75D3-0A68-4FBE-B5D4-B9946EB3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6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3E2B9-F5B5-40CD-AE35-AD55B7C09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8C3D99-8223-43DA-91DC-A1B626BCD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18B522-25E6-4E0C-8EED-D1C55B782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5205A3-455E-429E-806E-9AF16516C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09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CC2A24-68C1-4126-BAF5-67FB491F1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25E6C-EB9E-4807-8315-88AF30081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9C6A7-202A-4A46-97A2-4FE85B6CC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18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2AEC0-5D23-46C8-9EEC-DDF280DDC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2D892-AD52-417F-AA25-481CA0AF2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42513-3D8B-4DC0-8256-F0ED0C921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EE6195-6AC6-4570-9A58-7BBB3F13C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0DFA21-FF6B-4399-8164-440645A42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B6F99-94BD-4992-9C67-3993A5C1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70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94581-0ACD-4773-8F1E-B86805596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5A642C-4042-4D26-B958-43C55C3696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DFD91-7A79-4EBD-922C-8F29BB396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18B408-923A-43CC-8440-2ECCBC299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B5CC38-3A3D-446F-8263-572AD90AB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FB39E-4DA2-4C93-A9E8-3567EC48E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05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D4A16-B24E-4EA3-8B68-2A272A66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557783-C0CD-4DE4-9CAA-EE577470F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107EE-5138-45E6-B031-5C289915B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610B7-7A98-4A34-BAD1-988C88CEA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2C41F-913E-4BAB-B9F1-1D9CB55A8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49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1B2927-E6A7-49BA-9BE6-C3BD480500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171BFD-BC26-4283-9878-582E80761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B16B4-1A02-4D4C-AB1F-58A10539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1C0D8-504A-47D0-8215-BA2BECA62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9E9B9-7735-4186-95B6-BCB0245FC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E5E0D1-3128-4EDA-9E08-2FBF2C521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662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"/>
            <a:ext cx="1097280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54481"/>
            <a:ext cx="10972800" cy="4525963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Arial" pitchFamily="34" charset="0"/>
              <a:buChar char="•"/>
              <a:defRPr/>
            </a:lvl1pPr>
            <a:lvl2pPr marL="742950" indent="-285750">
              <a:buClr>
                <a:schemeClr val="tx2"/>
              </a:buClr>
              <a:buFont typeface="Arial" pitchFamily="34" charset="0"/>
              <a:buChar char="–"/>
              <a:defRPr/>
            </a:lvl2pPr>
            <a:lvl3pPr marL="1143000" indent="-223838">
              <a:buClr>
                <a:schemeClr val="tx2"/>
              </a:buClr>
              <a:buFont typeface="Wingdings" pitchFamily="2" charset="2"/>
              <a:buChar char="§"/>
              <a:defRPr/>
            </a:lvl3pPr>
            <a:lvl4pPr marL="1428750" indent="-228600">
              <a:buClr>
                <a:schemeClr val="tx2"/>
              </a:buClr>
              <a:buFont typeface="Wingdings" pitchFamily="2" charset="2"/>
              <a:buChar char="v"/>
              <a:defRPr/>
            </a:lvl4pPr>
            <a:lvl5pPr marL="1714500" indent="-228600">
              <a:buClr>
                <a:schemeClr val="tx2"/>
              </a:buClr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18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6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741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872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879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9707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"/>
            <a:ext cx="10972800" cy="9144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7800"/>
            <a:ext cx="6815667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380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419225"/>
            <a:ext cx="7315200" cy="3308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159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54480"/>
            <a:ext cx="10972800" cy="425577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349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323975"/>
            <a:ext cx="2743200" cy="480218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23975"/>
            <a:ext cx="8026400" cy="480218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71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350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"/>
            <a:ext cx="1097280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54482"/>
            <a:ext cx="10972800" cy="4525963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Arial" pitchFamily="34" charset="0"/>
              <a:buChar char="•"/>
              <a:defRPr/>
            </a:lvl1pPr>
            <a:lvl2pPr marL="742950" indent="-285750">
              <a:buClr>
                <a:schemeClr val="tx2"/>
              </a:buClr>
              <a:buFont typeface="Arial" pitchFamily="34" charset="0"/>
              <a:buChar char="–"/>
              <a:defRPr/>
            </a:lvl2pPr>
            <a:lvl3pPr marL="1143000" indent="-223838">
              <a:buClr>
                <a:schemeClr val="tx2"/>
              </a:buClr>
              <a:buFont typeface="Wingdings" pitchFamily="2" charset="2"/>
              <a:buChar char="§"/>
              <a:defRPr/>
            </a:lvl3pPr>
            <a:lvl4pPr marL="1428750" indent="-228600">
              <a:buClr>
                <a:schemeClr val="tx2"/>
              </a:buClr>
              <a:buFont typeface="Wingdings" pitchFamily="2" charset="2"/>
              <a:buChar char="v"/>
              <a:defRPr/>
            </a:lvl4pPr>
            <a:lvl5pPr marL="1714500" indent="-228600">
              <a:buClr>
                <a:schemeClr val="tx2"/>
              </a:buClr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79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>
            <a:normAutofit/>
          </a:bodyPr>
          <a:lstStyle>
            <a:lvl1pPr algn="l">
              <a:defRPr sz="3600" b="0" cap="all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40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040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8616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0276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09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"/>
            <a:ext cx="10972800" cy="914400"/>
          </a:xfrm>
        </p:spPr>
        <p:txBody>
          <a:bodyPr anchor="b">
            <a:normAutofit/>
          </a:bodyPr>
          <a:lstStyle>
            <a:lvl1pPr algn="ctr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7800"/>
            <a:ext cx="6815667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210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419225"/>
            <a:ext cx="7315200" cy="3308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560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554480"/>
            <a:ext cx="10972800" cy="4255770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65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323975"/>
            <a:ext cx="2743200" cy="480218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23975"/>
            <a:ext cx="8026400" cy="480218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50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B87D6-DDCE-45C4-8C2A-876A72F1B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739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26886-67C6-4747-AB23-BC0549580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8E483-E71A-4E95-A880-3B3A53B9DF9E}" type="datetimeFigureOut">
              <a:rPr lang="en-US" smtClean="0"/>
              <a:t>11/28/2023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F2D8E9-FE75-478A-A261-18985B9A7B9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12849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DAA0E3-EBD3-4A69-8BDF-3A23787CE7D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439475" y="5923843"/>
            <a:ext cx="3255411" cy="6645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E1B3A7-8D96-4049-87CC-C71F67830E1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9944715" y="5760462"/>
            <a:ext cx="871804" cy="8718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5C76E6-B73E-4E38-85D0-D0217116EB9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1066348" y="5760462"/>
            <a:ext cx="792549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637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3" y="675"/>
            <a:ext cx="12192000" cy="1188720"/>
          </a:xfrm>
          <a:prstGeom prst="rect">
            <a:avLst/>
          </a:prstGeom>
          <a:solidFill>
            <a:srgbClr val="205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  <a:solidFill>
                <a:srgbClr val="71950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82881"/>
            <a:ext cx="10972800" cy="914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54480"/>
            <a:ext cx="10972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Z:\ G R A P H I C  E L E M E N T S\Logos\DHHS\GIF PNG files\DHHS logo black.pn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416800" y="5744870"/>
            <a:ext cx="1097280" cy="845747"/>
          </a:xfrm>
          <a:prstGeom prst="rect">
            <a:avLst/>
          </a:prstGeom>
          <a:noFill/>
        </p:spPr>
      </p:pic>
      <p:pic>
        <p:nvPicPr>
          <p:cNvPr id="9" name="Picture 2" descr="Z:\ G R A P H I C  E L E M E N T S\Logos\niddk\2013\NIH_NIDDK_Master_Logo\NIH_NIDDK_Master_Logo_2Color copy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737600" y="5891008"/>
            <a:ext cx="3048000" cy="509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6353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28600" algn="l" defTabSz="914400" rtl="0" eaLnBrk="1" latinLnBrk="0" hangingPunct="1">
        <a:spcBef>
          <a:spcPct val="20000"/>
        </a:spcBef>
        <a:buSzPct val="85000"/>
        <a:buFont typeface="Wingdings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3" y="675"/>
            <a:ext cx="12192000" cy="1188720"/>
          </a:xfrm>
          <a:prstGeom prst="rect">
            <a:avLst/>
          </a:prstGeom>
          <a:solidFill>
            <a:srgbClr val="2055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  <a:solidFill>
                <a:srgbClr val="719501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82883"/>
            <a:ext cx="10972800" cy="914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54480"/>
            <a:ext cx="109728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96DA3-355D-4205-A8FE-CC73B70FC06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B64BC-0584-4169-B40B-A384FD25F72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Z:\ G R A P H I C  E L E M E N T S\Logos\DHHS\GIF PNG files\DHHS logo black.png">
            <a:extLst>
              <a:ext uri="{FF2B5EF4-FFF2-40B4-BE49-F238E27FC236}">
                <a16:creationId xmlns:a16="http://schemas.microsoft.com/office/drawing/2014/main" id="{21470569-A73E-465D-A858-18491C049A4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59800" y="5744871"/>
            <a:ext cx="822960" cy="845747"/>
          </a:xfrm>
          <a:prstGeom prst="rect">
            <a:avLst/>
          </a:prstGeom>
          <a:noFill/>
        </p:spPr>
      </p:pic>
      <p:pic>
        <p:nvPicPr>
          <p:cNvPr id="12" name="Picture 2" descr="Z:\ G R A P H I C  E L E M E N T S\Logos\niddk\2013\NIH_NIDDK_Master_Logo\NIH_NIDDK_Master_Logo_2Color copy.png">
            <a:extLst>
              <a:ext uri="{FF2B5EF4-FFF2-40B4-BE49-F238E27FC236}">
                <a16:creationId xmlns:a16="http://schemas.microsoft.com/office/drawing/2014/main" id="{75D19FBD-7BFB-4F8D-A8DC-45F8CF9DCBE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0400" y="5891008"/>
            <a:ext cx="2286000" cy="509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2334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28750" indent="-228600" algn="l" defTabSz="914400" rtl="0" eaLnBrk="1" latinLnBrk="0" hangingPunct="1">
        <a:spcBef>
          <a:spcPct val="20000"/>
        </a:spcBef>
        <a:buSzPct val="85000"/>
        <a:buFont typeface="Wingdings" pitchFamily="2" charset="2"/>
        <a:buChar char="v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hyperlink" Target="https://pixabay.com/en/umbrella-non-wet-cloudy-116370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mailto:tracy.rankin@nih.gov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hyperlink" Target="https://www.niddk.nih.gov/" TargetMode="External"/><Relationship Id="rId5" Type="http://schemas.openxmlformats.org/officeDocument/2006/relationships/hyperlink" Target="mailto:mullinsc@mail.nih.gov" TargetMode="External"/><Relationship Id="rId10" Type="http://schemas.openxmlformats.org/officeDocument/2006/relationships/image" Target="../media/image18.jpg"/><Relationship Id="rId4" Type="http://schemas.openxmlformats.org/officeDocument/2006/relationships/image" Target="../media/image8.png"/><Relationship Id="rId9" Type="http://schemas.openxmlformats.org/officeDocument/2006/relationships/hyperlink" Target="mailto:deepak.nehalani@nih.go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50890-0D7C-4516-8D52-36135E47B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644"/>
            <a:ext cx="12131040" cy="1197697"/>
          </a:xfrm>
        </p:spPr>
        <p:txBody>
          <a:bodyPr>
            <a:noAutofit/>
          </a:bodyPr>
          <a:lstStyle/>
          <a:p>
            <a:br>
              <a:rPr lang="en-US" sz="440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000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F97498E-7E1E-1C3F-48ED-895C6EACC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36" y="3639020"/>
            <a:ext cx="9846365" cy="1458356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</a:pPr>
            <a:r>
              <a:rPr lang="en-US" sz="4000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Chris Mullins, PhD</a:t>
            </a:r>
          </a:p>
          <a:p>
            <a:pPr algn="l">
              <a:lnSpc>
                <a:spcPct val="115000"/>
              </a:lnSpc>
              <a:spcBef>
                <a:spcPts val="0"/>
              </a:spcBef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NIDDK Project Scientist for the Urology Centers Program </a:t>
            </a:r>
          </a:p>
          <a:p>
            <a:pPr algn="l">
              <a:lnSpc>
                <a:spcPct val="115000"/>
              </a:lnSpc>
            </a:pPr>
            <a:endParaRPr lang="en-US" sz="2400" dirty="0">
              <a:solidFill>
                <a:schemeClr val="accent1">
                  <a:lumMod val="75000"/>
                </a:schemeClr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FBE8EB-88DB-6D90-F47A-0C548CA203D1}"/>
              </a:ext>
            </a:extLst>
          </p:cNvPr>
          <p:cNvSpPr txBox="1"/>
          <p:nvPr/>
        </p:nvSpPr>
        <p:spPr>
          <a:xfrm>
            <a:off x="588604" y="2110985"/>
            <a:ext cx="11380808" cy="1107996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1">
                    <a:lumMod val="75000"/>
                  </a:schemeClr>
                </a:solidFill>
              </a:rPr>
              <a:t>Welcome and Opening Remarks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DE4FA-310D-917E-D9A6-07580AB87F45}"/>
              </a:ext>
            </a:extLst>
          </p:cNvPr>
          <p:cNvSpPr txBox="1"/>
          <p:nvPr/>
        </p:nvSpPr>
        <p:spPr>
          <a:xfrm>
            <a:off x="2225770" y="174213"/>
            <a:ext cx="77731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CAIRIBU 2023 Annual Meeting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01A32D-D0AD-D148-D3E0-7A5FF806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04" y="49695"/>
            <a:ext cx="1369405" cy="12142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C7D03B-3E89-948F-7DB4-42E894E7F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7122" y="64557"/>
            <a:ext cx="1249433" cy="114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3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36CC74-CE5D-167E-949D-1D997BECF9E9}"/>
              </a:ext>
            </a:extLst>
          </p:cNvPr>
          <p:cNvSpPr/>
          <p:nvPr/>
        </p:nvSpPr>
        <p:spPr>
          <a:xfrm>
            <a:off x="6370983" y="5434076"/>
            <a:ext cx="5632894" cy="1379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950890-0D7C-4516-8D52-36135E47B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644"/>
            <a:ext cx="12131040" cy="1197697"/>
          </a:xfrm>
        </p:spPr>
        <p:txBody>
          <a:bodyPr>
            <a:noAutofit/>
          </a:bodyPr>
          <a:lstStyle/>
          <a:p>
            <a:br>
              <a:rPr lang="en-US" sz="440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000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DE4FA-310D-917E-D9A6-07580AB87F45}"/>
              </a:ext>
            </a:extLst>
          </p:cNvPr>
          <p:cNvSpPr txBox="1"/>
          <p:nvPr/>
        </p:nvSpPr>
        <p:spPr>
          <a:xfrm>
            <a:off x="2055743" y="210939"/>
            <a:ext cx="80805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NIDDK Urology Centers Program Goals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01A32D-D0AD-D148-D3E0-7A5FF806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04" y="49695"/>
            <a:ext cx="1369405" cy="12142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C7D03B-3E89-948F-7DB4-42E894E7F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7122" y="64557"/>
            <a:ext cx="1249433" cy="11469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E29ACC-7E8B-FF94-41F3-914C64EFC468}"/>
              </a:ext>
            </a:extLst>
          </p:cNvPr>
          <p:cNvSpPr txBox="1"/>
          <p:nvPr/>
        </p:nvSpPr>
        <p:spPr>
          <a:xfrm>
            <a:off x="304383" y="4482358"/>
            <a:ext cx="11305415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Expand the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scope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of urology research to include expertise from </a:t>
            </a:r>
          </a:p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     broad disciplines </a:t>
            </a:r>
          </a:p>
          <a:p>
            <a:endParaRPr lang="en-US" sz="11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Serve as a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resource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 for the larger urology research community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05137D-9ED9-2BD4-D4C5-830E9AD9E0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87" y="1363894"/>
            <a:ext cx="2740613" cy="30055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E323ED-3927-EF5D-41CC-4C99569D9EC3}"/>
              </a:ext>
            </a:extLst>
          </p:cNvPr>
          <p:cNvSpPr txBox="1"/>
          <p:nvPr/>
        </p:nvSpPr>
        <p:spPr>
          <a:xfrm flipH="1">
            <a:off x="2808300" y="1408636"/>
            <a:ext cx="10092119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Foster diverse, innovative and impactful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research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into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benign (non-cancer) urologic conditions within the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 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NIDDK’s mission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 the urologic research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community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through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scientific and training/career development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     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opportunities at different career stages </a:t>
            </a:r>
          </a:p>
        </p:txBody>
      </p:sp>
    </p:spTree>
    <p:extLst>
      <p:ext uri="{BB962C8B-B14F-4D97-AF65-F5344CB8AC3E}">
        <p14:creationId xmlns:p14="http://schemas.microsoft.com/office/powerpoint/2010/main" val="1964519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070A52D-163A-4CF4-A039-1A63F1524EA3}"/>
              </a:ext>
            </a:extLst>
          </p:cNvPr>
          <p:cNvSpPr/>
          <p:nvPr/>
        </p:nvSpPr>
        <p:spPr>
          <a:xfrm>
            <a:off x="1786" y="0"/>
            <a:ext cx="12192000" cy="12722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Evolution of the NIDDK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Urology Centers Programs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4A072-9EB3-406C-A674-24942E763B2D}"/>
              </a:ext>
            </a:extLst>
          </p:cNvPr>
          <p:cNvSpPr/>
          <p:nvPr/>
        </p:nvSpPr>
        <p:spPr>
          <a:xfrm>
            <a:off x="696423" y="4753998"/>
            <a:ext cx="2640029" cy="204392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1AA419-DC84-48E6-A8DD-22B8E3C2D5CB}"/>
              </a:ext>
            </a:extLst>
          </p:cNvPr>
          <p:cNvSpPr txBox="1"/>
          <p:nvPr/>
        </p:nvSpPr>
        <p:spPr>
          <a:xfrm>
            <a:off x="676758" y="4726848"/>
            <a:ext cx="308758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&gt;20 Years of Urology Program Scientists and “Tweaks”: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bg1"/>
                </a:solidFill>
              </a:rPr>
              <a:t>Julie Barthold, MD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bg1"/>
                </a:solidFill>
              </a:rPr>
              <a:t>Deepak Nihalani, PhD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bg1"/>
                </a:solidFill>
              </a:rPr>
              <a:t>Chris Mullins, PhD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bg1"/>
                </a:solidFill>
              </a:rPr>
              <a:t>Tamara Bavendam, MD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bg1"/>
                </a:solidFill>
              </a:rPr>
              <a:t>Tracy Rankin, PhD, MPH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bg1"/>
                </a:solidFill>
              </a:rPr>
              <a:t>Deborah Hoshizaki, PhD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chemeClr val="bg1"/>
                </a:solidFill>
              </a:rPr>
              <a:t>Leroy Nyberg, MD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9E824D-17BB-4F29-8A0D-831B7D98C2D9}"/>
              </a:ext>
            </a:extLst>
          </p:cNvPr>
          <p:cNvSpPr txBox="1"/>
          <p:nvPr/>
        </p:nvSpPr>
        <p:spPr>
          <a:xfrm>
            <a:off x="238462" y="4268764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1987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6BA5FE-0AE1-4A57-A422-4CAC8CB58F10}"/>
              </a:ext>
            </a:extLst>
          </p:cNvPr>
          <p:cNvSpPr txBox="1"/>
          <p:nvPr/>
        </p:nvSpPr>
        <p:spPr>
          <a:xfrm>
            <a:off x="11181097" y="4246398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1242D3-59AD-4B0A-B1B4-17490D6DEC54}"/>
              </a:ext>
            </a:extLst>
          </p:cNvPr>
          <p:cNvSpPr txBox="1"/>
          <p:nvPr/>
        </p:nvSpPr>
        <p:spPr>
          <a:xfrm>
            <a:off x="10984802" y="2224791"/>
            <a:ext cx="11242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FORWARD 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Centers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(P20)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395770-E2EE-4A5B-9158-C16652AD122D}"/>
              </a:ext>
            </a:extLst>
          </p:cNvPr>
          <p:cNvGrpSpPr/>
          <p:nvPr/>
        </p:nvGrpSpPr>
        <p:grpSpPr>
          <a:xfrm>
            <a:off x="482829" y="4029198"/>
            <a:ext cx="11328656" cy="499340"/>
            <a:chOff x="534317" y="3541447"/>
            <a:chExt cx="10675345" cy="499340"/>
          </a:xfrm>
        </p:grpSpPr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0BF5D57C-1E5A-4D38-8F66-319E13FDE485}"/>
                </a:ext>
              </a:extLst>
            </p:cNvPr>
            <p:cNvSpPr/>
            <p:nvPr/>
          </p:nvSpPr>
          <p:spPr>
            <a:xfrm>
              <a:off x="534317" y="3647313"/>
              <a:ext cx="10675345" cy="20929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FC3F465-2DA8-403C-A55A-3313D52ACA8A}"/>
                </a:ext>
              </a:extLst>
            </p:cNvPr>
            <p:cNvSpPr/>
            <p:nvPr/>
          </p:nvSpPr>
          <p:spPr>
            <a:xfrm rot="1984425">
              <a:off x="1166124" y="3579122"/>
              <a:ext cx="222623" cy="4616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C1DC2B-BA79-4F3B-9496-ED7F5D05F7A4}"/>
                </a:ext>
              </a:extLst>
            </p:cNvPr>
            <p:cNvSpPr/>
            <p:nvPr/>
          </p:nvSpPr>
          <p:spPr>
            <a:xfrm rot="1725292">
              <a:off x="1154180" y="3541447"/>
              <a:ext cx="45719" cy="4107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1FB2D17-8443-4DC8-81E6-A0D726FC5585}"/>
                </a:ext>
              </a:extLst>
            </p:cNvPr>
            <p:cNvSpPr/>
            <p:nvPr/>
          </p:nvSpPr>
          <p:spPr>
            <a:xfrm rot="1725292">
              <a:off x="1412016" y="3569911"/>
              <a:ext cx="45719" cy="4107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6856744-AFC3-41DD-85F3-7BB308D4D760}"/>
              </a:ext>
            </a:extLst>
          </p:cNvPr>
          <p:cNvSpPr txBox="1"/>
          <p:nvPr/>
        </p:nvSpPr>
        <p:spPr>
          <a:xfrm>
            <a:off x="40216" y="1754266"/>
            <a:ext cx="21657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George M. O’Brien </a:t>
            </a:r>
          </a:p>
          <a:p>
            <a:pPr algn="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Urology Centers </a:t>
            </a:r>
          </a:p>
          <a:p>
            <a:pPr algn="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Established by </a:t>
            </a:r>
          </a:p>
          <a:p>
            <a:pPr algn="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Congressional Mandate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(Independent P50s)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5C70D2-0E4B-40CB-865C-1AB97A3D6408}"/>
              </a:ext>
            </a:extLst>
          </p:cNvPr>
          <p:cNvSpPr txBox="1"/>
          <p:nvPr/>
        </p:nvSpPr>
        <p:spPr>
          <a:xfrm>
            <a:off x="7836378" y="2994102"/>
            <a:ext cx="159389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Urology Centers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Program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Interactions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Core PILOT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7EE9B7-8E1A-4F2A-992B-33AF5590C458}"/>
              </a:ext>
            </a:extLst>
          </p:cNvPr>
          <p:cNvSpPr txBox="1"/>
          <p:nvPr/>
        </p:nvSpPr>
        <p:spPr>
          <a:xfrm>
            <a:off x="6568713" y="4293759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2018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23760F-7575-48D7-BD86-1494B1E4A26C}"/>
              </a:ext>
            </a:extLst>
          </p:cNvPr>
          <p:cNvSpPr txBox="1"/>
          <p:nvPr/>
        </p:nvSpPr>
        <p:spPr>
          <a:xfrm>
            <a:off x="4404643" y="2224791"/>
            <a:ext cx="18572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1600" b="1" baseline="30000" dirty="0">
                <a:solidFill>
                  <a:schemeClr val="accent1">
                    <a:lumMod val="75000"/>
                  </a:schemeClr>
                </a:solidFill>
              </a:rPr>
              <a:t>st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Annual Urology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Programs Directors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Meeting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(U54s, P20s, K-12)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637D81A-FE68-4756-91EC-A49C9FA58F31}"/>
              </a:ext>
            </a:extLst>
          </p:cNvPr>
          <p:cNvSpPr txBox="1"/>
          <p:nvPr/>
        </p:nvSpPr>
        <p:spPr>
          <a:xfrm>
            <a:off x="2762772" y="4246398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2012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F9242C-C10C-4FEB-9343-3CA13C4E3918}"/>
              </a:ext>
            </a:extLst>
          </p:cNvPr>
          <p:cNvSpPr txBox="1"/>
          <p:nvPr/>
        </p:nvSpPr>
        <p:spPr>
          <a:xfrm>
            <a:off x="2287023" y="2363702"/>
            <a:ext cx="20960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Conversion of O’Brien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Urology P50 Centers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to Cooperative U54s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960617-3D68-4F45-8999-73FF2E4F020A}"/>
              </a:ext>
            </a:extLst>
          </p:cNvPr>
          <p:cNvSpPr txBox="1"/>
          <p:nvPr/>
        </p:nvSpPr>
        <p:spPr>
          <a:xfrm>
            <a:off x="4982191" y="4253001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2013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A5A184-FC7E-4A49-A290-CCEE6A2BD531}"/>
              </a:ext>
            </a:extLst>
          </p:cNvPr>
          <p:cNvSpPr txBox="1"/>
          <p:nvPr/>
        </p:nvSpPr>
        <p:spPr>
          <a:xfrm>
            <a:off x="6066074" y="3126988"/>
            <a:ext cx="189038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CAIRIBU Program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(and 1st Annual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Meeting)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940397-2884-4863-8792-2F5534CBAEFB}"/>
              </a:ext>
            </a:extLst>
          </p:cNvPr>
          <p:cNvSpPr txBox="1"/>
          <p:nvPr/>
        </p:nvSpPr>
        <p:spPr>
          <a:xfrm>
            <a:off x="1739873" y="4251530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2010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B4EAD7A-A75F-43CF-A350-113613A78057}"/>
              </a:ext>
            </a:extLst>
          </p:cNvPr>
          <p:cNvSpPr/>
          <p:nvPr/>
        </p:nvSpPr>
        <p:spPr>
          <a:xfrm>
            <a:off x="6947543" y="3952681"/>
            <a:ext cx="74466" cy="332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BA5FED3-5E82-4F49-9B24-31592680959C}"/>
              </a:ext>
            </a:extLst>
          </p:cNvPr>
          <p:cNvSpPr/>
          <p:nvPr/>
        </p:nvSpPr>
        <p:spPr>
          <a:xfrm flipH="1">
            <a:off x="574393" y="3299791"/>
            <a:ext cx="45719" cy="9939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2DBFBB-E3EB-41B7-95E0-656195266AC3}"/>
              </a:ext>
            </a:extLst>
          </p:cNvPr>
          <p:cNvSpPr txBox="1"/>
          <p:nvPr/>
        </p:nvSpPr>
        <p:spPr>
          <a:xfrm>
            <a:off x="1730675" y="3197439"/>
            <a:ext cx="97013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Planning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Centers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(P20) 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F4F77CD-2100-47AA-B645-F8EE21C1FD98}"/>
              </a:ext>
            </a:extLst>
          </p:cNvPr>
          <p:cNvSpPr/>
          <p:nvPr/>
        </p:nvSpPr>
        <p:spPr>
          <a:xfrm>
            <a:off x="2163440" y="3970475"/>
            <a:ext cx="74466" cy="332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F998BD1-14B1-40AD-8F1C-C0D7201AE0AE}"/>
              </a:ext>
            </a:extLst>
          </p:cNvPr>
          <p:cNvSpPr/>
          <p:nvPr/>
        </p:nvSpPr>
        <p:spPr>
          <a:xfrm flipH="1">
            <a:off x="3147484" y="3269502"/>
            <a:ext cx="48405" cy="928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8F37FD5-487F-4343-B099-E56B1299CCA3}"/>
              </a:ext>
            </a:extLst>
          </p:cNvPr>
          <p:cNvSpPr/>
          <p:nvPr/>
        </p:nvSpPr>
        <p:spPr>
          <a:xfrm rot="2754690" flipH="1">
            <a:off x="3452580" y="3693483"/>
            <a:ext cx="45719" cy="6384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99B628B-02E5-4402-AF4A-E38AAD8193DF}"/>
              </a:ext>
            </a:extLst>
          </p:cNvPr>
          <p:cNvSpPr txBox="1"/>
          <p:nvPr/>
        </p:nvSpPr>
        <p:spPr>
          <a:xfrm>
            <a:off x="3298894" y="3169012"/>
            <a:ext cx="157562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Developmental 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Centers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(P20) 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71435C9-A4E7-45A3-9189-01803440100E}"/>
              </a:ext>
            </a:extLst>
          </p:cNvPr>
          <p:cNvSpPr/>
          <p:nvPr/>
        </p:nvSpPr>
        <p:spPr>
          <a:xfrm flipH="1">
            <a:off x="5309061" y="3276630"/>
            <a:ext cx="48405" cy="9284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3EBC97F-F4F7-4FFB-9CD5-695A0EF70B5E}"/>
              </a:ext>
            </a:extLst>
          </p:cNvPr>
          <p:cNvSpPr txBox="1"/>
          <p:nvPr/>
        </p:nvSpPr>
        <p:spPr>
          <a:xfrm>
            <a:off x="9047522" y="4293759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2019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768BF15-CC8E-4F03-A358-D4945E2C54B0}"/>
              </a:ext>
            </a:extLst>
          </p:cNvPr>
          <p:cNvSpPr txBox="1"/>
          <p:nvPr/>
        </p:nvSpPr>
        <p:spPr>
          <a:xfrm>
            <a:off x="8795664" y="2192284"/>
            <a:ext cx="126239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Exploratory 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Centers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(P20) </a:t>
            </a:r>
            <a:b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7F8F5F0-2766-45B4-91EC-DBBB247B97F0}"/>
              </a:ext>
            </a:extLst>
          </p:cNvPr>
          <p:cNvSpPr/>
          <p:nvPr/>
        </p:nvSpPr>
        <p:spPr>
          <a:xfrm rot="3782928" flipH="1">
            <a:off x="7481126" y="3363897"/>
            <a:ext cx="45719" cy="12037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7A54A06-862A-4145-85CC-EA17F26A20D7}"/>
              </a:ext>
            </a:extLst>
          </p:cNvPr>
          <p:cNvSpPr/>
          <p:nvPr/>
        </p:nvSpPr>
        <p:spPr>
          <a:xfrm>
            <a:off x="9405119" y="2994102"/>
            <a:ext cx="45719" cy="12038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F9B80E7-AECC-43C3-9EB6-12E9EAED6AD6}"/>
              </a:ext>
            </a:extLst>
          </p:cNvPr>
          <p:cNvSpPr/>
          <p:nvPr/>
        </p:nvSpPr>
        <p:spPr>
          <a:xfrm>
            <a:off x="11535798" y="3094953"/>
            <a:ext cx="45719" cy="11096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1A1E079-2CEA-4513-83F7-CB6EDD79FAEB}"/>
              </a:ext>
            </a:extLst>
          </p:cNvPr>
          <p:cNvSpPr txBox="1"/>
          <p:nvPr/>
        </p:nvSpPr>
        <p:spPr>
          <a:xfrm>
            <a:off x="10081921" y="4293496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2020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7203A9B-F57C-421C-9683-E44A2BA37366}"/>
              </a:ext>
            </a:extLst>
          </p:cNvPr>
          <p:cNvSpPr txBox="1"/>
          <p:nvPr/>
        </p:nvSpPr>
        <p:spPr>
          <a:xfrm>
            <a:off x="9682955" y="2917999"/>
            <a:ext cx="159389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Urology Centers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Program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Interactions </a:t>
            </a:r>
          </a:p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Core (U24)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0EB783F2-BC7B-4979-8E9F-30A76FBC3943}"/>
              </a:ext>
            </a:extLst>
          </p:cNvPr>
          <p:cNvSpPr/>
          <p:nvPr/>
        </p:nvSpPr>
        <p:spPr>
          <a:xfrm>
            <a:off x="10478004" y="3960850"/>
            <a:ext cx="74466" cy="3326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C6963A7F-9514-4814-83EF-D4CF2A1E1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708" y="2518820"/>
            <a:ext cx="708516" cy="6476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34D03F-332C-9E5E-73EC-96893AC6C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10" y="2263620"/>
            <a:ext cx="676980" cy="7662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DB321A-B161-5038-4C59-EF6B87F1E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52" y="39756"/>
            <a:ext cx="1369405" cy="12142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581DEA-EAB3-0DE7-CC0D-A485E3D778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67122" y="64557"/>
            <a:ext cx="1249433" cy="114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1184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9B0154-DEB5-418F-BF8B-19F6C7324208}"/>
              </a:ext>
            </a:extLst>
          </p:cNvPr>
          <p:cNvSpPr/>
          <p:nvPr/>
        </p:nvSpPr>
        <p:spPr>
          <a:xfrm>
            <a:off x="6370983" y="5434076"/>
            <a:ext cx="5632894" cy="1379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Subtitle 6">
            <a:extLst>
              <a:ext uri="{FF2B5EF4-FFF2-40B4-BE49-F238E27FC236}">
                <a16:creationId xmlns:a16="http://schemas.microsoft.com/office/drawing/2014/main" id="{DE5DBCFA-FCBD-41C3-A3AD-A15D5E645875}"/>
              </a:ext>
            </a:extLst>
          </p:cNvPr>
          <p:cNvSpPr txBox="1">
            <a:spLocks/>
          </p:cNvSpPr>
          <p:nvPr/>
        </p:nvSpPr>
        <p:spPr>
          <a:xfrm>
            <a:off x="2334512" y="3868849"/>
            <a:ext cx="85344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BCC96A8-62A1-4906-ADAB-42A09DAD0B48}"/>
              </a:ext>
            </a:extLst>
          </p:cNvPr>
          <p:cNvSpPr/>
          <p:nvPr/>
        </p:nvSpPr>
        <p:spPr>
          <a:xfrm>
            <a:off x="5546235" y="3581290"/>
            <a:ext cx="3417600" cy="175260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K12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UroEpi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AE745AE-49A2-45FD-ADB0-9A251D5AB42C}"/>
              </a:ext>
            </a:extLst>
          </p:cNvPr>
          <p:cNvSpPr/>
          <p:nvPr/>
        </p:nvSpPr>
        <p:spPr>
          <a:xfrm>
            <a:off x="3355824" y="4897440"/>
            <a:ext cx="3468994" cy="17526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4707C67-0F43-4798-8EF2-153B19A7D90D}"/>
              </a:ext>
            </a:extLst>
          </p:cNvPr>
          <p:cNvSpPr/>
          <p:nvPr/>
        </p:nvSpPr>
        <p:spPr>
          <a:xfrm>
            <a:off x="786809" y="3602556"/>
            <a:ext cx="3621123" cy="177218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U54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O’Brien Urology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D519AE8-7667-6F4A-6B8A-2E25E1E5F171}"/>
              </a:ext>
            </a:extLst>
          </p:cNvPr>
          <p:cNvGrpSpPr/>
          <p:nvPr/>
        </p:nvGrpSpPr>
        <p:grpSpPr>
          <a:xfrm>
            <a:off x="-906816" y="1185025"/>
            <a:ext cx="12932240" cy="5560211"/>
            <a:chOff x="-906816" y="1185025"/>
            <a:chExt cx="12932240" cy="5560211"/>
          </a:xfrm>
        </p:grpSpPr>
        <p:sp>
          <p:nvSpPr>
            <p:cNvPr id="24" name="Content Placeholder 2">
              <a:extLst>
                <a:ext uri="{FF2B5EF4-FFF2-40B4-BE49-F238E27FC236}">
                  <a16:creationId xmlns:a16="http://schemas.microsoft.com/office/drawing/2014/main" id="{0A3E781C-A096-44DC-A7E1-86DC727F0E5A}"/>
                </a:ext>
              </a:extLst>
            </p:cNvPr>
            <p:cNvSpPr txBox="1">
              <a:spLocks/>
            </p:cNvSpPr>
            <p:nvPr/>
          </p:nvSpPr>
          <p:spPr>
            <a:xfrm>
              <a:off x="-906816" y="1185025"/>
              <a:ext cx="10632558" cy="2879763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ollaborating for the 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dvancement of  </a:t>
              </a:r>
            </a:p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nterdisciplinary 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esearch </a:t>
              </a:r>
            </a:p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 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enign 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rology</a:t>
              </a:r>
            </a:p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Picture 4" descr="Caribou bull at rest, Denali National Park, Alaska, USA">
              <a:extLst>
                <a:ext uri="{FF2B5EF4-FFF2-40B4-BE49-F238E27FC236}">
                  <a16:creationId xmlns:a16="http://schemas.microsoft.com/office/drawing/2014/main" id="{58647DBE-56FA-44D6-8FD5-6F77831E4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8400" y="1334815"/>
              <a:ext cx="2197024" cy="2013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3AE131D-C5F6-4A52-8372-773566957546}"/>
                </a:ext>
              </a:extLst>
            </p:cNvPr>
            <p:cNvSpPr/>
            <p:nvPr/>
          </p:nvSpPr>
          <p:spPr>
            <a:xfrm>
              <a:off x="7676520" y="4973053"/>
              <a:ext cx="3468994" cy="177218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U24 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O’Brien</a:t>
              </a:r>
            </a:p>
            <a:p>
              <a:pPr marL="0" marR="0" lvl="0" indent="0" algn="ctr" defTabSz="914400" rtl="0" eaLnBrk="1" fontAlgn="auto" latinLnBrk="0" hangingPunct="1">
                <a:lnSpc>
                  <a:spcPts val="2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Interactions Core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2" name="Flowchart: Alternate Process 31">
            <a:extLst>
              <a:ext uri="{FF2B5EF4-FFF2-40B4-BE49-F238E27FC236}">
                <a16:creationId xmlns:a16="http://schemas.microsoft.com/office/drawing/2014/main" id="{8F14593F-0A07-440C-BA21-08A42AE2EE6C}"/>
              </a:ext>
            </a:extLst>
          </p:cNvPr>
          <p:cNvSpPr/>
          <p:nvPr/>
        </p:nvSpPr>
        <p:spPr>
          <a:xfrm>
            <a:off x="233916" y="3429000"/>
            <a:ext cx="11642651" cy="3343940"/>
          </a:xfrm>
          <a:prstGeom prst="flowChartAlternateProcess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D9E068-5AAF-4DAE-B242-1031003B2442}"/>
              </a:ext>
            </a:extLst>
          </p:cNvPr>
          <p:cNvSpPr txBox="1"/>
          <p:nvPr/>
        </p:nvSpPr>
        <p:spPr>
          <a:xfrm>
            <a:off x="8795318" y="3433605"/>
            <a:ext cx="3198311" cy="129266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Broad Urology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Research Community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and Beyond!</a:t>
            </a:r>
          </a:p>
        </p:txBody>
      </p:sp>
      <p:pic>
        <p:nvPicPr>
          <p:cNvPr id="36" name="Picture 35" descr="A close up of an umbrella&#10;&#10;Description automatically generated">
            <a:extLst>
              <a:ext uri="{FF2B5EF4-FFF2-40B4-BE49-F238E27FC236}">
                <a16:creationId xmlns:a16="http://schemas.microsoft.com/office/drawing/2014/main" id="{879975BF-3F28-4F50-BBCD-5CD904CCB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0662207">
            <a:off x="797540" y="1691812"/>
            <a:ext cx="2067564" cy="171220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E88C9CC-5163-45C3-BAE4-8A35CFE1B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114" y="5523988"/>
            <a:ext cx="2544664" cy="88601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4C80399-2ED0-4EBB-A112-0D6954C83B41}"/>
              </a:ext>
            </a:extLst>
          </p:cNvPr>
          <p:cNvSpPr/>
          <p:nvPr/>
        </p:nvSpPr>
        <p:spPr>
          <a:xfrm>
            <a:off x="1786" y="0"/>
            <a:ext cx="12192000" cy="12722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CAIRIBU: A Novel Program for Promoting Collaborative  Research and Training in Urology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406FE23-E7DA-49CF-A1CA-A5076943AC08}"/>
              </a:ext>
            </a:extLst>
          </p:cNvPr>
          <p:cNvSpPr/>
          <p:nvPr/>
        </p:nvSpPr>
        <p:spPr>
          <a:xfrm>
            <a:off x="516364" y="5434076"/>
            <a:ext cx="2699802" cy="1061316"/>
          </a:xfrm>
          <a:prstGeom prst="round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70D5BE-423C-BC57-C006-6EC387C3A372}"/>
              </a:ext>
            </a:extLst>
          </p:cNvPr>
          <p:cNvSpPr txBox="1"/>
          <p:nvPr/>
        </p:nvSpPr>
        <p:spPr>
          <a:xfrm>
            <a:off x="3662915" y="5053475"/>
            <a:ext cx="3360598" cy="1421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5400" dirty="0">
                <a:solidFill>
                  <a:schemeClr val="bg1"/>
                </a:solidFill>
              </a:rPr>
              <a:t>     P20</a:t>
            </a:r>
          </a:p>
          <a:p>
            <a:pPr>
              <a:lnSpc>
                <a:spcPts val="3500"/>
              </a:lnSpc>
            </a:pPr>
            <a:r>
              <a:rPr lang="en-US" sz="2800" dirty="0">
                <a:solidFill>
                  <a:schemeClr val="bg1"/>
                </a:solidFill>
              </a:rPr>
              <a:t>Exploratory and </a:t>
            </a:r>
          </a:p>
          <a:p>
            <a:pPr>
              <a:lnSpc>
                <a:spcPts val="3500"/>
              </a:lnSpc>
            </a:pPr>
            <a:r>
              <a:rPr lang="en-US" sz="2800" dirty="0">
                <a:solidFill>
                  <a:schemeClr val="bg1"/>
                </a:solidFill>
              </a:rPr>
              <a:t>FORWARD Centers</a:t>
            </a:r>
          </a:p>
        </p:txBody>
      </p:sp>
    </p:spTree>
    <p:extLst>
      <p:ext uri="{BB962C8B-B14F-4D97-AF65-F5344CB8AC3E}">
        <p14:creationId xmlns:p14="http://schemas.microsoft.com/office/powerpoint/2010/main" val="3804855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BDF5931-146E-FF0C-0C21-262F7DFB6475}"/>
              </a:ext>
            </a:extLst>
          </p:cNvPr>
          <p:cNvSpPr/>
          <p:nvPr/>
        </p:nvSpPr>
        <p:spPr>
          <a:xfrm>
            <a:off x="6370983" y="5434076"/>
            <a:ext cx="5632894" cy="13798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A56C30-EB4D-42D5-8A98-4CFFDEE757C8}"/>
              </a:ext>
            </a:extLst>
          </p:cNvPr>
          <p:cNvSpPr txBox="1"/>
          <p:nvPr/>
        </p:nvSpPr>
        <p:spPr>
          <a:xfrm>
            <a:off x="171161" y="1283779"/>
            <a:ext cx="12020839" cy="548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Collaboration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within and among Urology </a:t>
            </a:r>
          </a:p>
          <a:p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     Centers/Training Programs</a:t>
            </a:r>
          </a:p>
          <a:p>
            <a:endParaRPr lang="en-US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Collaboration/sharing with and service to the </a:t>
            </a:r>
          </a:p>
          <a:p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     broad urology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community</a:t>
            </a:r>
          </a:p>
          <a:p>
            <a:endParaRPr lang="en-US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Support and integration of New/Early/Junior </a:t>
            </a:r>
          </a:p>
          <a:p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     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Investigators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and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Trainees</a:t>
            </a:r>
          </a:p>
          <a:p>
            <a:endParaRPr lang="en-US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Promote innovative, multi-disciplinary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approaches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with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diverse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expertise</a:t>
            </a:r>
          </a:p>
          <a:p>
            <a:endParaRPr lang="en-US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Enhancing translational/clinical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relevance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for all studies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Leverage Center findings for 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new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grant applications and studies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Flexibility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</a:rPr>
              <a:t> for Programs to address changing needs</a:t>
            </a:r>
          </a:p>
        </p:txBody>
      </p:sp>
      <p:pic>
        <p:nvPicPr>
          <p:cNvPr id="29" name="Picture 28" descr="Work tools and supplies">
            <a:extLst>
              <a:ext uri="{FF2B5EF4-FFF2-40B4-BE49-F238E27FC236}">
                <a16:creationId xmlns:a16="http://schemas.microsoft.com/office/drawing/2014/main" id="{23310DB5-83D1-BC02-DB5B-74A2FDEEE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179" y="1371600"/>
            <a:ext cx="4261865" cy="30513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70A52D-163A-4CF4-A039-1A63F1524EA3}"/>
              </a:ext>
            </a:extLst>
          </p:cNvPr>
          <p:cNvSpPr/>
          <p:nvPr/>
        </p:nvSpPr>
        <p:spPr>
          <a:xfrm>
            <a:off x="1786" y="0"/>
            <a:ext cx="12192000" cy="127220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Major Areas of Emphasis: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2010-Present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77AE13-1BAC-C3F2-B280-1B7C35A21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7122" y="64557"/>
            <a:ext cx="1249433" cy="11469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8DA1F7-A889-A225-E42B-B74A4F9037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52" y="39756"/>
            <a:ext cx="1369405" cy="121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199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50890-0D7C-4516-8D52-36135E47B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644"/>
            <a:ext cx="12131040" cy="1197697"/>
          </a:xfrm>
        </p:spPr>
        <p:txBody>
          <a:bodyPr>
            <a:noAutofit/>
          </a:bodyPr>
          <a:lstStyle/>
          <a:p>
            <a:br>
              <a:rPr lang="en-US" sz="440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000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DE4FA-310D-917E-D9A6-07580AB87F45}"/>
              </a:ext>
            </a:extLst>
          </p:cNvPr>
          <p:cNvSpPr txBox="1"/>
          <p:nvPr/>
        </p:nvSpPr>
        <p:spPr>
          <a:xfrm>
            <a:off x="3048137" y="-63371"/>
            <a:ext cx="61807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NIDDK Program Officers for 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</a:rPr>
              <a:t>Urology Centers and Training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01A32D-D0AD-D148-D3E0-7A5FF806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04" y="49695"/>
            <a:ext cx="1369405" cy="12142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C7D03B-3E89-948F-7DB4-42E894E7F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7122" y="64557"/>
            <a:ext cx="1249433" cy="11469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2D5553-4945-518C-847C-506C5E948A9B}"/>
              </a:ext>
            </a:extLst>
          </p:cNvPr>
          <p:cNvSpPr txBox="1"/>
          <p:nvPr/>
        </p:nvSpPr>
        <p:spPr>
          <a:xfrm>
            <a:off x="2206096" y="1704028"/>
            <a:ext cx="414534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  <a:latin typeface="Calibri"/>
              </a:rPr>
              <a:t>Urology Centers Project Scientist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Chris Mullins, PhD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Cell Biology Programs in Kidney and Urologic Disease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mullinsc@mail.nih.gov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352CC44-F761-0FE2-4FE0-7DC11F263B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 b="26570"/>
          <a:stretch/>
        </p:blipFill>
        <p:spPr bwMode="auto">
          <a:xfrm>
            <a:off x="414452" y="1704028"/>
            <a:ext cx="1782096" cy="196291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F5110E9-61E8-7884-1EDE-8C5B251FA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14452" y="4021024"/>
            <a:ext cx="1792035" cy="1792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648D4E9-B271-CDBD-780A-00A83D87C438}"/>
              </a:ext>
            </a:extLst>
          </p:cNvPr>
          <p:cNvSpPr txBox="1"/>
          <p:nvPr/>
        </p:nvSpPr>
        <p:spPr>
          <a:xfrm>
            <a:off x="2228576" y="3997159"/>
            <a:ext cx="554675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Training and Career Development Programs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Tracy Rankin, PhD, MPH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Deputy Director, KUH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Career Development, Diabetic Uropathy; Endocrinology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tracy.rankin@nih.gov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B23966-7E4E-39C9-EDB2-1D723E99470D}"/>
              </a:ext>
            </a:extLst>
          </p:cNvPr>
          <p:cNvSpPr txBox="1"/>
          <p:nvPr/>
        </p:nvSpPr>
        <p:spPr>
          <a:xfrm>
            <a:off x="7965921" y="1704028"/>
            <a:ext cx="4228654" cy="13542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Urology Centers Program Officer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Deepak Nihalani, PhD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Kidney and Urology Centers Programs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deepak.nihalani@nih.gov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A person in a blue shirt&#10;&#10;Description automatically generated">
            <a:extLst>
              <a:ext uri="{FF2B5EF4-FFF2-40B4-BE49-F238E27FC236}">
                <a16:creationId xmlns:a16="http://schemas.microsoft.com/office/drawing/2014/main" id="{6BFE8A3F-BC47-0560-EFC9-D34EE8DA86F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" t="5704" r="11678" b="39464"/>
          <a:stretch/>
        </p:blipFill>
        <p:spPr>
          <a:xfrm>
            <a:off x="6138535" y="1704028"/>
            <a:ext cx="1867142" cy="19464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FFB4E97-34B2-23B0-3F56-CB9D4539935E}"/>
              </a:ext>
            </a:extLst>
          </p:cNvPr>
          <p:cNvSpPr/>
          <p:nvPr/>
        </p:nvSpPr>
        <p:spPr>
          <a:xfrm>
            <a:off x="7894602" y="4109143"/>
            <a:ext cx="3810171" cy="135737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6E4B96-703B-F8C9-D93C-D29F154A93BA}"/>
              </a:ext>
            </a:extLst>
          </p:cNvPr>
          <p:cNvSpPr txBox="1"/>
          <p:nvPr/>
        </p:nvSpPr>
        <p:spPr>
          <a:xfrm>
            <a:off x="7797422" y="4128342"/>
            <a:ext cx="394107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For a Complete List see 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the NIDDK Website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https://www.niddk.nih.gov/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81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50890-0D7C-4516-8D52-36135E47B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644"/>
            <a:ext cx="12131040" cy="1197697"/>
          </a:xfrm>
        </p:spPr>
        <p:txBody>
          <a:bodyPr>
            <a:noAutofit/>
          </a:bodyPr>
          <a:lstStyle/>
          <a:p>
            <a:br>
              <a:rPr lang="en-US" sz="4400" i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000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DE4FA-310D-917E-D9A6-07580AB87F45}"/>
              </a:ext>
            </a:extLst>
          </p:cNvPr>
          <p:cNvSpPr txBox="1"/>
          <p:nvPr/>
        </p:nvSpPr>
        <p:spPr>
          <a:xfrm>
            <a:off x="2225770" y="174213"/>
            <a:ext cx="77731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CAIRIBU 2023 Annual Meeting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01A32D-D0AD-D148-D3E0-7A5FF806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604" y="49695"/>
            <a:ext cx="1369405" cy="12142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C7D03B-3E89-948F-7DB4-42E894E7F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7122" y="64557"/>
            <a:ext cx="1249433" cy="11469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2B5C5C-E4B1-1570-70EB-E7E7BB74476B}"/>
              </a:ext>
            </a:extLst>
          </p:cNvPr>
          <p:cNvSpPr txBox="1"/>
          <p:nvPr/>
        </p:nvSpPr>
        <p:spPr>
          <a:xfrm>
            <a:off x="754851" y="2554359"/>
            <a:ext cx="11346376" cy="39549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2023 Meeting Planning Committee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U54 and P20 Centers Directors and Investigators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 Award Training Programs Directors and Trainees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Dr. Kris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Penniston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and CAIRIBU/Centers Interactions Core Staff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Guest Speakers and Attendees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Scientific Consulting Group (SCG) Staff</a:t>
            </a:r>
          </a:p>
          <a:p>
            <a:endParaRPr lang="en-US" sz="28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DB91A-5509-C783-7E4A-163B8E6ACD31}"/>
              </a:ext>
            </a:extLst>
          </p:cNvPr>
          <p:cNvSpPr txBox="1"/>
          <p:nvPr/>
        </p:nvSpPr>
        <p:spPr>
          <a:xfrm>
            <a:off x="615705" y="1593879"/>
            <a:ext cx="61061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Special Thanks to……</a:t>
            </a:r>
          </a:p>
        </p:txBody>
      </p:sp>
    </p:spTree>
    <p:extLst>
      <p:ext uri="{BB962C8B-B14F-4D97-AF65-F5344CB8AC3E}">
        <p14:creationId xmlns:p14="http://schemas.microsoft.com/office/powerpoint/2010/main" val="304020378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ight Lower Logo Onl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38A451-AD36-44C2-9FED-E6A971936E51}" vid="{411CD615-2F54-4525-98CB-FD519F355860}"/>
    </a:ext>
  </a:extLst>
</a:theme>
</file>

<file path=ppt/theme/theme3.xml><?xml version="1.0" encoding="utf-8"?>
<a:theme xmlns:a="http://schemas.openxmlformats.org/drawingml/2006/main" name="1_Right Lower Logo Onl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19962</TotalTime>
  <Words>502</Words>
  <Application>Microsoft Office PowerPoint</Application>
  <PresentationFormat>Widescreen</PresentationFormat>
  <Paragraphs>138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Comic Sans MS</vt:lpstr>
      <vt:lpstr>Wingdings</vt:lpstr>
      <vt:lpstr>Custom Design</vt:lpstr>
      <vt:lpstr>Right Lower Logo Only</vt:lpstr>
      <vt:lpstr>1_Right Lower Logo Only</vt:lpstr>
      <vt:lpstr> </vt:lpstr>
      <vt:lpstr> </vt:lpstr>
      <vt:lpstr>PowerPoint Presentation</vt:lpstr>
      <vt:lpstr>PowerPoint Presentation</vt:lpstr>
      <vt:lpstr>PowerPoint Presentation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Barthold, Julie (NIH/NIDDK) [E]</dc:creator>
  <cp:lastModifiedBy>Mullins, Christopher (NIH/NIDDK) [E]</cp:lastModifiedBy>
  <cp:revision>149</cp:revision>
  <dcterms:created xsi:type="dcterms:W3CDTF">2021-12-01T17:44:14Z</dcterms:created>
  <dcterms:modified xsi:type="dcterms:W3CDTF">2023-11-28T22:18:44Z</dcterms:modified>
</cp:coreProperties>
</file>