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737" r:id="rId3"/>
    <p:sldId id="739" r:id="rId4"/>
    <p:sldId id="714" r:id="rId5"/>
    <p:sldId id="735" r:id="rId6"/>
    <p:sldId id="724" r:id="rId7"/>
    <p:sldId id="740" r:id="rId8"/>
    <p:sldId id="719" r:id="rId9"/>
    <p:sldId id="291" r:id="rId10"/>
    <p:sldId id="295" r:id="rId11"/>
    <p:sldId id="711" r:id="rId12"/>
    <p:sldId id="726" r:id="rId13"/>
    <p:sldId id="712" r:id="rId14"/>
    <p:sldId id="622" r:id="rId15"/>
    <p:sldId id="665" r:id="rId16"/>
    <p:sldId id="646" r:id="rId17"/>
    <p:sldId id="626" r:id="rId18"/>
    <p:sldId id="730" r:id="rId19"/>
    <p:sldId id="727" r:id="rId20"/>
    <p:sldId id="728" r:id="rId21"/>
    <p:sldId id="731" r:id="rId22"/>
    <p:sldId id="732" r:id="rId23"/>
    <p:sldId id="738" r:id="rId24"/>
    <p:sldId id="729" r:id="rId25"/>
    <p:sldId id="619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2" userDrawn="1">
          <p15:clr>
            <a:srgbClr val="A4A3A4"/>
          </p15:clr>
        </p15:guide>
        <p15:guide id="2" pos="3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E9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96" autoAdjust="0"/>
    <p:restoredTop sz="96442" autoAdjust="0"/>
  </p:normalViewPr>
  <p:slideViewPr>
    <p:cSldViewPr snapToGrid="0" showGuides="1">
      <p:cViewPr varScale="1">
        <p:scale>
          <a:sx n="83" d="100"/>
          <a:sy n="83" d="100"/>
        </p:scale>
        <p:origin x="792" y="82"/>
      </p:cViewPr>
      <p:guideLst>
        <p:guide orient="horz" pos="3912"/>
        <p:guide pos="38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0AFA59-5602-407A-B5C9-DF56DCA793B5}" type="datetimeFigureOut">
              <a:rPr lang="en-US" smtClean="0"/>
              <a:t>12/2/2021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10D699-E592-47E3-A072-D6F5628ED7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6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E9F845-38A7-43D9-B480-AE975518A56F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051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E9F845-38A7-43D9-B480-AE975518A56F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113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E9F845-38A7-43D9-B480-AE975518A56F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1141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A4BD17-4746-4F3D-AA1C-68E710E4F158}" type="slidenum">
              <a:rPr lang="zh-CN" altLang="en-US" smtClean="0"/>
              <a:pPr>
                <a:defRPr/>
              </a:pPr>
              <a:t>11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2634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A4BD17-4746-4F3D-AA1C-68E710E4F1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65053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A4BD17-4746-4F3D-AA1C-68E710E4F158}" type="slidenum">
              <a:rPr lang="zh-CN" altLang="en-US" smtClean="0"/>
              <a:pPr>
                <a:defRPr/>
              </a:pPr>
              <a:t>13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430815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111111"/>
                </a:solidFill>
                <a:effectLst/>
                <a:latin typeface="Helvetica" panose="020B0604020202020204" pitchFamily="34" charset="0"/>
              </a:rPr>
              <a:t>Diphenidol is used to relieve or prevent nausea, vomiting, and dizziness caused by certain medical problems.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10D699-E592-47E3-A072-D6F5628ED7E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4969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111111"/>
                </a:solidFill>
                <a:effectLst/>
                <a:latin typeface="Helvetica" panose="020B0604020202020204" pitchFamily="34" charset="0"/>
              </a:rPr>
              <a:t>Diphenidol is used to relieve or prevent nausea, vomiting, and dizziness caused by certain medical problems.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10D699-E592-47E3-A072-D6F5628ED7E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5576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111111"/>
                </a:solidFill>
                <a:effectLst/>
                <a:latin typeface="Helvetica" panose="020B0604020202020204" pitchFamily="34" charset="0"/>
              </a:rPr>
              <a:t>Diphenidol is used to relieve or prevent nausea, vomiting, and dizziness caused by certain medical problems.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10D699-E592-47E3-A072-D6F5628ED7E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23247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111111"/>
                </a:solidFill>
                <a:effectLst/>
                <a:latin typeface="Helvetica" panose="020B0604020202020204" pitchFamily="34" charset="0"/>
              </a:rPr>
              <a:t>Diphenidol is used to relieve or prevent nausea, vomiting, and dizziness caused by certain medical problems.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10D699-E592-47E3-A072-D6F5628ED7E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56417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111111"/>
                </a:solidFill>
                <a:effectLst/>
                <a:latin typeface="Helvetica" panose="020B0604020202020204" pitchFamily="34" charset="0"/>
              </a:rPr>
              <a:t>Diphenidol is used to relieve or prevent nausea, vomiting, and dizziness caused by certain medical problems.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10D699-E592-47E3-A072-D6F5628ED7E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96350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73AC40-AB43-40EE-974A-75E7D3671C1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4322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F463F-76D6-45C6-9C2F-ADCBCB9E60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9EC54A-815D-4EBA-8D6D-08A1EAAEEC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38EF93-CF10-4938-8108-DC46201C2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93450-2FF0-43BB-BD04-F2FE448E9F45}" type="datetimeFigureOut">
              <a:rPr lang="en-US" smtClean="0"/>
              <a:t>12/2/2021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7D8436-744A-4990-9429-FDA2A23F9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B974BE-6937-429E-A47F-E74B9336D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C2B1F-033D-4A58-9A35-A8D02F7F3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858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DCE06-B99F-43E4-A25A-BF826EAA6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8CA324-7827-4ED8-8DCD-A0B1F18E29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AF40FE-5EC0-4948-B80B-C8DA0671D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93450-2FF0-43BB-BD04-F2FE448E9F45}" type="datetimeFigureOut">
              <a:rPr lang="en-US" smtClean="0"/>
              <a:t>12/2/2021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17B94-318C-4B3C-9F7E-546CD974C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E9F2A1-9C4A-4888-B803-4EFFD80F3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C2B1F-033D-4A58-9A35-A8D02F7F3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690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ADA13-64D4-414A-8CAE-C39F14ADD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259E36-79DD-456C-B603-9C43A88AE4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F50C42-90F2-4B3F-A220-2EFF00276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93450-2FF0-43BB-BD04-F2FE448E9F45}" type="datetimeFigureOut">
              <a:rPr lang="en-US" smtClean="0"/>
              <a:t>12/2/2021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13E212-1343-4264-9DB1-5212B2D3B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80A514-53EE-415D-955E-EC4ED1281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C2B1F-033D-4A58-9A35-A8D02F7F3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853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4509A-1DC4-4799-86B5-B0910A0E2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272441-9449-4A08-AE6B-466BB146C1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64BFAA-513B-4399-A52A-CC0F70D49E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066B25-9AF0-4621-9EC4-53A2BF203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93450-2FF0-43BB-BD04-F2FE448E9F45}" type="datetimeFigureOut">
              <a:rPr lang="en-US" smtClean="0"/>
              <a:t>12/2/2021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F4F331-C293-4C25-986C-F06A1F913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A1A7E2-2211-4971-9CF0-7E2423A8A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C2B1F-033D-4A58-9A35-A8D02F7F3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338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F24CD-2C42-4311-9C29-C3E355A67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D99B4D-C08F-4C78-A0F5-7DDECCE25D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A24835-38B5-4759-8364-75739C19B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C66D7E-DF9D-423A-8A84-5109DCF0CF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39E3F0-49D5-431D-865A-2F3EA8AD46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CEEB46-3913-44F7-848B-6800DE43F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93450-2FF0-43BB-BD04-F2FE448E9F45}" type="datetimeFigureOut">
              <a:rPr lang="en-US" smtClean="0"/>
              <a:t>12/2/2021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6B677D-1616-4D17-A8E6-532138234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FD44380-465F-454C-A0CF-3F2C331F1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C2B1F-033D-4A58-9A35-A8D02F7F3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830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AA32E-99EA-49EA-A04E-E03038303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5E3B59-65FD-4F02-90B3-ECAA227B2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93450-2FF0-43BB-BD04-F2FE448E9F45}" type="datetimeFigureOut">
              <a:rPr lang="en-US" smtClean="0"/>
              <a:t>12/2/2021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75CD1D-C58E-436C-A811-626F52C4F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A15D72-8CE5-4A5F-8BA8-3EAAD51D5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C2B1F-033D-4A58-9A35-A8D02F7F3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832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357118-87EE-4E52-8741-0E4C61AAE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93450-2FF0-43BB-BD04-F2FE448E9F45}" type="datetimeFigureOut">
              <a:rPr lang="en-US" smtClean="0"/>
              <a:t>12/2/2021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B8DCD4-AA97-40A6-B5AC-9AFF3B55A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82E0BD-9EC2-4F6D-81DB-FBE5749B3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C2B1F-033D-4A58-9A35-A8D02F7F3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305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92FEB-B6D3-4C24-8465-146623722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E1115-BA40-4D26-B668-140B0E7976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768298-866D-4D72-A289-2994DD21C7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122112-EC4C-47B6-8703-2D5AA57BC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93450-2FF0-43BB-BD04-F2FE448E9F45}" type="datetimeFigureOut">
              <a:rPr lang="en-US" smtClean="0"/>
              <a:t>12/2/2021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A0ABAC-803A-4F62-AB40-80C42F912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360BA5-C001-4320-9A3E-5A39836C5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C2B1F-033D-4A58-9A35-A8D02F7F3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503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C4D75-3537-488E-B09F-8AB14B549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4A2D71-0D18-4C8D-8770-CAAE2829BA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9FD9B4-E983-4FB5-AE0E-A228DE8A36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9592E0-B33C-48CD-A890-14AD51A60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93450-2FF0-43BB-BD04-F2FE448E9F45}" type="datetimeFigureOut">
              <a:rPr lang="en-US" smtClean="0"/>
              <a:t>12/2/2021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463A1C-AD70-4E6F-AD03-9E4EDF50E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29B014-B39D-45E1-A342-B75D04C0B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C2B1F-033D-4A58-9A35-A8D02F7F3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323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AA886-70EC-49E9-A6CC-C3AE90DDB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EBAB01-5F4D-4BFC-81E5-D9CB1FA639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5BB967-FD27-4BED-A9A6-CAAE7E293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93450-2FF0-43BB-BD04-F2FE448E9F45}" type="datetimeFigureOut">
              <a:rPr lang="en-US" smtClean="0"/>
              <a:t>12/2/2021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04FDD-5275-4286-BA44-F8CA9E266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A093A4-6E6A-492D-86A1-64981623A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C2B1F-033D-4A58-9A35-A8D02F7F3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635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26AEC4B-A667-485E-8BF0-10E3020284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3EC5DB-EEF2-4A50-B431-4BA3E4C3D8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F0CD22-EEE2-4096-A6DE-4D304EFD1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93450-2FF0-43BB-BD04-F2FE448E9F45}" type="datetimeFigureOut">
              <a:rPr lang="en-US" smtClean="0"/>
              <a:t>12/2/2021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7DFAB-8F77-4264-8430-2F5EE43DD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2ABCA-7082-463C-8592-AC68CBF19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C2B1F-033D-4A58-9A35-A8D02F7F3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156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D51316-F69E-4A9A-A35C-605F36B89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766FAC-6538-4EA7-B67B-246A6881D7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EEA57D-8B5B-42AD-8CD3-8869F24912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93450-2FF0-43BB-BD04-F2FE448E9F45}" type="datetimeFigureOut">
              <a:rPr lang="en-US" smtClean="0"/>
              <a:t>12/2/2021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D3C6A0-77CD-4B94-AB78-B6E5C7164C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2D2EE4-1B76-47D0-B219-F26A27E2C7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5C2B1F-033D-4A58-9A35-A8D02F7F3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612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10" Type="http://schemas.openxmlformats.org/officeDocument/2006/relationships/image" Target="../media/image17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microsoft.com/office/2007/relationships/hdphoto" Target="../media/hdphoto5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microsoft.com/office/2007/relationships/hdphoto" Target="../media/hdphoto5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microsoft.com/office/2007/relationships/hdphoto" Target="../media/hdphoto5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"/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2AD0971-20A7-462A-97A2-059D1D330F3A}"/>
              </a:ext>
            </a:extLst>
          </p:cNvPr>
          <p:cNvSpPr txBox="1"/>
          <p:nvPr/>
        </p:nvSpPr>
        <p:spPr>
          <a:xfrm>
            <a:off x="207189" y="884262"/>
            <a:ext cx="1205471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 protein-coupled bitter taste receptors suppress BK channels 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enhance urinary bladder smooth muscle contractility</a:t>
            </a:r>
          </a:p>
          <a:p>
            <a:pPr algn="ctr"/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Wenkuan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Xin and Georgi V.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Petkov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Tennessee Health Science Center, Memphis, TN</a:t>
            </a:r>
          </a:p>
          <a:p>
            <a:pPr algn="ctr"/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3CCC9D-AF62-45B4-A8F2-F25C819CBA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43" y="4434839"/>
            <a:ext cx="3525971" cy="2306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FB035315-37FA-4F0C-A8AE-52C5C81C57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0" y="4434839"/>
            <a:ext cx="4642138" cy="231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FFE037B6-B68F-4E37-96B2-0E7FFF0BEB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0952" y="4434839"/>
            <a:ext cx="3771443" cy="231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9757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94"/>
    </mc:Choice>
    <mc:Fallback xmlns="">
      <p:transition spd="slow" advTm="8594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84A8189-4017-44E2-89F1-C2658C01E374}"/>
              </a:ext>
            </a:extLst>
          </p:cNvPr>
          <p:cNvSpPr txBox="1"/>
          <p:nvPr/>
        </p:nvSpPr>
        <p:spPr>
          <a:xfrm>
            <a:off x="479012" y="1439628"/>
            <a:ext cx="11355896" cy="227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have worked with Dr.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Petkov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since 2011, </a:t>
            </a:r>
          </a:p>
          <a:p>
            <a:pPr marL="914400" lvl="1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2011 to 2015 a member of a group at the University of South Carolina</a:t>
            </a:r>
          </a:p>
          <a:p>
            <a:pPr marL="914400" lvl="1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2015-2020 as a collaborator and Principal Investigator based in China</a:t>
            </a:r>
          </a:p>
          <a:p>
            <a:pPr marL="914400" lvl="1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2020-  joined Dr.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Petkov’s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P20- Developmental Center </a:t>
            </a:r>
          </a:p>
        </p:txBody>
      </p:sp>
    </p:spTree>
    <p:extLst>
      <p:ext uri="{BB962C8B-B14F-4D97-AF65-F5344CB8AC3E}">
        <p14:creationId xmlns:p14="http://schemas.microsoft.com/office/powerpoint/2010/main" val="3497627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624"/>
    </mc:Choice>
    <mc:Fallback xmlns="">
      <p:transition spd="slow" advTm="126624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910E364-03E1-4E10-90FF-B1742086A260}"/>
              </a:ext>
            </a:extLst>
          </p:cNvPr>
          <p:cNvSpPr txBox="1"/>
          <p:nvPr/>
        </p:nvSpPr>
        <p:spPr>
          <a:xfrm>
            <a:off x="315253" y="524097"/>
            <a:ext cx="1164168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G-protein-coupled receptors are the largest and most diverse group of cell membrane receptors. 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GPCRs play a role in a large array of functions in the human body.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GPCRs are the most prominent cell membrane proteins as pharmacological drug targets.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BE786A-5E25-4BFE-9720-9A80F83A4BB1}"/>
              </a:ext>
            </a:extLst>
          </p:cNvPr>
          <p:cNvSpPr txBox="1"/>
          <p:nvPr/>
        </p:nvSpPr>
        <p:spPr>
          <a:xfrm>
            <a:off x="0" y="123987"/>
            <a:ext cx="31155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Background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09A3EC-97E2-4F21-91A1-FAACB9E3657A}"/>
              </a:ext>
            </a:extLst>
          </p:cNvPr>
          <p:cNvSpPr txBox="1"/>
          <p:nvPr/>
        </p:nvSpPr>
        <p:spPr>
          <a:xfrm>
            <a:off x="2549672" y="6247365"/>
            <a:ext cx="79585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https://www.nature.com/scitable/topicpage/gpcr-14047471/</a:t>
            </a:r>
          </a:p>
        </p:txBody>
      </p:sp>
      <p:pic>
        <p:nvPicPr>
          <p:cNvPr id="10" name="Picture 9" descr="C:\Users\RGF\Desktop\nrrheum.2014.62-f3_meitu_3_meitu_4.jpg">
            <a:extLst>
              <a:ext uri="{FF2B5EF4-FFF2-40B4-BE49-F238E27FC236}">
                <a16:creationId xmlns:a16="http://schemas.microsoft.com/office/drawing/2014/main" id="{CB7564E0-3386-4AC2-A7E9-3428AA77D4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9" t="19514" r="53341" b="39791"/>
          <a:stretch/>
        </p:blipFill>
        <p:spPr bwMode="auto">
          <a:xfrm>
            <a:off x="3403637" y="3471582"/>
            <a:ext cx="4988696" cy="2588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1100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272"/>
    </mc:Choice>
    <mc:Fallback xmlns="">
      <p:transition spd="slow" advTm="26272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AB3CC1A-CB50-406C-84FC-46AFC5EDD03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013" t="23016" r="5089" b="8608"/>
          <a:stretch/>
        </p:blipFill>
        <p:spPr>
          <a:xfrm>
            <a:off x="1461500" y="2887211"/>
            <a:ext cx="1184370" cy="1384995"/>
          </a:xfrm>
          <a:prstGeom prst="rect">
            <a:avLst/>
          </a:prstGeom>
        </p:spPr>
      </p:pic>
      <p:pic>
        <p:nvPicPr>
          <p:cNvPr id="12" name="Picture 11" descr="C:\Users\RGF\Desktop\nrrheum.2014.62-f3_meitu_3_meitu_4.jpg">
            <a:extLst>
              <a:ext uri="{FF2B5EF4-FFF2-40B4-BE49-F238E27FC236}">
                <a16:creationId xmlns:a16="http://schemas.microsoft.com/office/drawing/2014/main" id="{33D74F36-6BA6-4417-8A96-A3B2169AFB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9" t="19514" r="53341" b="39791"/>
          <a:stretch/>
        </p:blipFill>
        <p:spPr bwMode="auto">
          <a:xfrm>
            <a:off x="4245510" y="1517576"/>
            <a:ext cx="3621451" cy="1879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B108084-901C-40E7-997E-28F2745B01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74086" y="2795767"/>
            <a:ext cx="1444713" cy="144471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B1475BF-BC53-44B2-88DE-ECD612091FF0}"/>
              </a:ext>
            </a:extLst>
          </p:cNvPr>
          <p:cNvSpPr txBox="1"/>
          <p:nvPr/>
        </p:nvSpPr>
        <p:spPr>
          <a:xfrm>
            <a:off x="7843388" y="1422447"/>
            <a:ext cx="368913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3-AR facilitate BSM relaxation during bladder storage phase.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DE7A33-71BF-40AC-8B14-992B2D5345E4}"/>
              </a:ext>
            </a:extLst>
          </p:cNvPr>
          <p:cNvSpPr txBox="1"/>
          <p:nvPr/>
        </p:nvSpPr>
        <p:spPr>
          <a:xfrm>
            <a:off x="391013" y="180034"/>
            <a:ext cx="113558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GPCRs are essential regulators 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bladder smooth muscle (BSM) function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E8166B-25A4-4FFF-9D91-4CFFDB80C5E4}"/>
              </a:ext>
            </a:extLst>
          </p:cNvPr>
          <p:cNvSpPr txBox="1"/>
          <p:nvPr/>
        </p:nvSpPr>
        <p:spPr>
          <a:xfrm>
            <a:off x="453005" y="1416438"/>
            <a:ext cx="362145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Muscarinic receptors are needed for 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bladder voiding.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32C907A-423C-42F4-803D-51CE0095E220}"/>
              </a:ext>
            </a:extLst>
          </p:cNvPr>
          <p:cNvSpPr txBox="1"/>
          <p:nvPr/>
        </p:nvSpPr>
        <p:spPr>
          <a:xfrm>
            <a:off x="7970217" y="4224334"/>
            <a:ext cx="36214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Mirabegron is a </a:t>
            </a:r>
            <a:r>
              <a:rPr lang="el-GR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3-AR agonist for OAB.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B762A32-A535-4CF4-B3DC-B4BEF55C24AF}"/>
              </a:ext>
            </a:extLst>
          </p:cNvPr>
          <p:cNvSpPr txBox="1"/>
          <p:nvPr/>
        </p:nvSpPr>
        <p:spPr>
          <a:xfrm>
            <a:off x="0" y="123987"/>
            <a:ext cx="31155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Background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A32F32B-59FD-4F90-9721-D9850E291707}"/>
              </a:ext>
            </a:extLst>
          </p:cNvPr>
          <p:cNvSpPr txBox="1"/>
          <p:nvPr/>
        </p:nvSpPr>
        <p:spPr>
          <a:xfrm>
            <a:off x="313520" y="4240480"/>
            <a:ext cx="36214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Acetylcholine is the endogenous agonist.</a:t>
            </a:r>
          </a:p>
        </p:txBody>
      </p:sp>
    </p:spTree>
    <p:extLst>
      <p:ext uri="{BB962C8B-B14F-4D97-AF65-F5344CB8AC3E}">
        <p14:creationId xmlns:p14="http://schemas.microsoft.com/office/powerpoint/2010/main" val="1657756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327"/>
    </mc:Choice>
    <mc:Fallback xmlns="">
      <p:transition spd="slow" advTm="17327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4BFAF31-64E0-4F97-9BF9-7B7BAD0600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382" t="23137" r="18015" b="18039"/>
          <a:stretch/>
        </p:blipFill>
        <p:spPr>
          <a:xfrm>
            <a:off x="7225655" y="1060028"/>
            <a:ext cx="4815840" cy="250535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0BAF48A-8F56-4565-8D3B-A979941F34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160" y="891540"/>
            <a:ext cx="1872877" cy="26738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72B7D2F-3C16-4A7C-9C34-DA5369599C77}"/>
              </a:ext>
            </a:extLst>
          </p:cNvPr>
          <p:cNvSpPr txBox="1"/>
          <p:nvPr/>
        </p:nvSpPr>
        <p:spPr>
          <a:xfrm>
            <a:off x="150505" y="3565379"/>
            <a:ext cx="29224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Times-Roman"/>
              </a:rPr>
              <a:t>Stimulation of </a:t>
            </a:r>
            <a:r>
              <a:rPr lang="el-GR" sz="2000" dirty="0">
                <a:solidFill>
                  <a:srgbClr val="FFFF00"/>
                </a:solidFill>
                <a:latin typeface="Times-Roman"/>
              </a:rPr>
              <a:t>β</a:t>
            </a:r>
            <a:r>
              <a:rPr lang="en-US" sz="2000" dirty="0">
                <a:solidFill>
                  <a:srgbClr val="FFFF00"/>
                </a:solidFill>
                <a:latin typeface="Times-Roman"/>
              </a:rPr>
              <a:t>3-adrenoceptors relaxes rat urinary UBM via activation of BK channel. </a:t>
            </a:r>
            <a:endParaRPr lang="en-US" sz="2000" b="0" i="0" u="none" strike="noStrike" baseline="0" dirty="0">
              <a:solidFill>
                <a:srgbClr val="FFFF00"/>
              </a:solidFill>
              <a:latin typeface="Times-Roman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0AA7CCB-D75F-45EB-BAA0-45FA5EC870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3989" y="902945"/>
            <a:ext cx="3732092" cy="265102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D647CF7-6CBE-4D91-BAEC-311EEC2D76E0}"/>
              </a:ext>
            </a:extLst>
          </p:cNvPr>
          <p:cNvSpPr txBox="1"/>
          <p:nvPr/>
        </p:nvSpPr>
        <p:spPr>
          <a:xfrm>
            <a:off x="3092814" y="3565379"/>
            <a:ext cx="384521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Inhibition of cAMP/PKA with H-89 or KT-5720 significantly increased spontaneous phasic contractions of isolated BSM strips.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45BDC3-2AA5-413B-BC0F-ED1C9F4A1B7B}"/>
              </a:ext>
            </a:extLst>
          </p:cNvPr>
          <p:cNvSpPr txBox="1"/>
          <p:nvPr/>
        </p:nvSpPr>
        <p:spPr>
          <a:xfrm>
            <a:off x="7308431" y="3565379"/>
            <a:ext cx="460113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PDE blockade with IBMX significantly reduced spontaneous phasic contractions of human BSM-isolated strips.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2246ABB-2E17-455C-9D50-45CC38121999}"/>
              </a:ext>
            </a:extLst>
          </p:cNvPr>
          <p:cNvSpPr txBox="1"/>
          <p:nvPr/>
        </p:nvSpPr>
        <p:spPr>
          <a:xfrm>
            <a:off x="174220" y="5077528"/>
            <a:ext cx="11218535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Xin W, Li N, Cheng Q, Fernandes VS and </a:t>
            </a:r>
            <a:r>
              <a:rPr lang="en-US" sz="14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Petkov</a:t>
            </a:r>
            <a:r>
              <a:rPr lang="en-US" sz="1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GV (2014) . </a:t>
            </a:r>
            <a:r>
              <a:rPr lang="en-US" sz="14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Am J </a:t>
            </a:r>
            <a:r>
              <a:rPr lang="en-US" sz="14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Physiol</a:t>
            </a:r>
            <a:r>
              <a:rPr lang="en-US" sz="14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Cell </a:t>
            </a:r>
            <a:r>
              <a:rPr lang="en-US" sz="14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Physiol</a:t>
            </a:r>
            <a:r>
              <a:rPr lang="en-US" sz="14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307:C1142-1150.</a:t>
            </a:r>
          </a:p>
          <a:p>
            <a:r>
              <a:rPr lang="en-US" sz="1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Xin W, Li N, Cheng Q and </a:t>
            </a:r>
            <a:r>
              <a:rPr lang="en-US" sz="14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Petkov</a:t>
            </a:r>
            <a:r>
              <a:rPr lang="en-US" sz="1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GV (2014b). </a:t>
            </a:r>
            <a:r>
              <a:rPr lang="en-US" sz="14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J </a:t>
            </a:r>
            <a:r>
              <a:rPr lang="en-US" sz="14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Pharmacol</a:t>
            </a:r>
            <a:r>
              <a:rPr lang="en-US" sz="14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Exp </a:t>
            </a:r>
            <a:r>
              <a:rPr lang="en-US" sz="14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Ther</a:t>
            </a:r>
            <a:r>
              <a:rPr lang="en-US" sz="14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349:56-65.</a:t>
            </a:r>
          </a:p>
          <a:p>
            <a:r>
              <a:rPr lang="en-US" sz="1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Xin W, Cheng Q, </a:t>
            </a:r>
            <a:r>
              <a:rPr lang="en-US" sz="14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Soder</a:t>
            </a:r>
            <a:r>
              <a:rPr lang="en-US" sz="1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RP, Rovner ES and </a:t>
            </a:r>
            <a:r>
              <a:rPr lang="en-US" sz="14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Petkov</a:t>
            </a:r>
            <a:r>
              <a:rPr lang="en-US" sz="1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GV (2012) . </a:t>
            </a:r>
            <a:r>
              <a:rPr lang="en-US" sz="14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Am J </a:t>
            </a:r>
            <a:r>
              <a:rPr lang="en-US" sz="14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Physiol</a:t>
            </a:r>
            <a:r>
              <a:rPr lang="en-US" sz="14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Renal </a:t>
            </a:r>
            <a:r>
              <a:rPr lang="en-US" sz="14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Physiol</a:t>
            </a:r>
            <a:r>
              <a:rPr lang="en-US" sz="1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303</a:t>
            </a:r>
            <a:r>
              <a:rPr lang="en-US" sz="1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:F1300-F61306</a:t>
            </a:r>
          </a:p>
          <a:p>
            <a:r>
              <a:rPr lang="en-US" sz="1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Xin W, Li N, Fernandes VS, Chen B, Rovner ES and </a:t>
            </a:r>
            <a:r>
              <a:rPr lang="en-US" sz="14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Petkov</a:t>
            </a:r>
            <a:r>
              <a:rPr lang="en-US" sz="1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GV (2016). </a:t>
            </a:r>
            <a:r>
              <a:rPr lang="en-US" sz="14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Am J </a:t>
            </a:r>
            <a:r>
              <a:rPr lang="en-US" sz="14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Physiol</a:t>
            </a:r>
            <a:r>
              <a:rPr lang="en-US" sz="14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Renal </a:t>
            </a:r>
            <a:r>
              <a:rPr lang="en-US" sz="14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Physiol</a:t>
            </a:r>
            <a:r>
              <a:rPr lang="en-US" sz="14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310:F994-999</a:t>
            </a:r>
          </a:p>
          <a:p>
            <a:r>
              <a:rPr lang="en-US" sz="1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Xin W, Li N, Fernandes VS and </a:t>
            </a:r>
            <a:r>
              <a:rPr lang="en-US" sz="14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Petkov</a:t>
            </a:r>
            <a:r>
              <a:rPr lang="en-US" sz="1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GV (2016b). </a:t>
            </a:r>
            <a:r>
              <a:rPr lang="en-US" sz="14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Am J </a:t>
            </a:r>
            <a:r>
              <a:rPr lang="en-US" sz="14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Physiol</a:t>
            </a:r>
            <a:r>
              <a:rPr lang="en-US" sz="14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Renal </a:t>
            </a:r>
            <a:r>
              <a:rPr lang="en-US" sz="14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Physiol</a:t>
            </a:r>
            <a:r>
              <a:rPr lang="en-US" sz="14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310:F1377-1384.</a:t>
            </a:r>
          </a:p>
          <a:p>
            <a:r>
              <a:rPr lang="en-US" sz="1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Xin W, </a:t>
            </a:r>
            <a:r>
              <a:rPr lang="en-US" sz="14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Soder</a:t>
            </a:r>
            <a:r>
              <a:rPr lang="en-US" sz="1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RP, Cheng Q, Rovner ES and </a:t>
            </a:r>
            <a:r>
              <a:rPr lang="en-US" sz="14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Petkov</a:t>
            </a:r>
            <a:r>
              <a:rPr lang="en-US" sz="1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GV (2012b). </a:t>
            </a:r>
            <a:r>
              <a:rPr lang="en-US" sz="14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Am J </a:t>
            </a:r>
            <a:r>
              <a:rPr lang="en-US" sz="14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Physiol</a:t>
            </a:r>
            <a:r>
              <a:rPr lang="en-US" sz="14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Cell </a:t>
            </a:r>
            <a:r>
              <a:rPr lang="en-US" sz="14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Physiol</a:t>
            </a:r>
            <a:r>
              <a:rPr lang="en-US" sz="14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303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:C1079-C1089</a:t>
            </a:r>
          </a:p>
          <a:p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Hristov KL, Cui X, Brown SM, Liu L, Kellett WF and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Petkov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GV (2008). </a:t>
            </a:r>
            <a:r>
              <a:rPr lang="en-US" sz="1400" i="1" dirty="0">
                <a:solidFill>
                  <a:schemeClr val="bg1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Am J </a:t>
            </a:r>
            <a:r>
              <a:rPr lang="en-US" sz="1400" i="1" dirty="0" err="1">
                <a:solidFill>
                  <a:schemeClr val="bg1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Physiol</a:t>
            </a:r>
            <a:r>
              <a:rPr lang="en-US" sz="1400" i="1" dirty="0">
                <a:solidFill>
                  <a:schemeClr val="bg1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Cell </a:t>
            </a:r>
            <a:r>
              <a:rPr lang="en-US" sz="1400" i="1" dirty="0" err="1">
                <a:solidFill>
                  <a:schemeClr val="bg1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physiol</a:t>
            </a:r>
            <a:r>
              <a:rPr lang="en-US" sz="1400" i="1" dirty="0">
                <a:solidFill>
                  <a:schemeClr val="bg1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295:C1344-C1353.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DB3A5B8-9A6F-4A6A-B5F8-2B3C7BCF56CC}"/>
              </a:ext>
            </a:extLst>
          </p:cNvPr>
          <p:cNvSpPr txBox="1"/>
          <p:nvPr/>
        </p:nvSpPr>
        <p:spPr>
          <a:xfrm>
            <a:off x="391013" y="180034"/>
            <a:ext cx="113558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Our previous findings</a:t>
            </a:r>
          </a:p>
        </p:txBody>
      </p:sp>
    </p:spTree>
    <p:extLst>
      <p:ext uri="{BB962C8B-B14F-4D97-AF65-F5344CB8AC3E}">
        <p14:creationId xmlns:p14="http://schemas.microsoft.com/office/powerpoint/2010/main" val="2803017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AB3CC1A-CB50-406C-84FC-46AFC5EDD03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013" t="23016" r="5089" b="8608"/>
          <a:stretch/>
        </p:blipFill>
        <p:spPr>
          <a:xfrm>
            <a:off x="1461500" y="2010911"/>
            <a:ext cx="1184370" cy="1384995"/>
          </a:xfrm>
          <a:prstGeom prst="rect">
            <a:avLst/>
          </a:prstGeom>
        </p:spPr>
      </p:pic>
      <p:pic>
        <p:nvPicPr>
          <p:cNvPr id="12" name="Picture 11" descr="C:\Users\RGF\Desktop\nrrheum.2014.62-f3_meitu_3_meitu_4.jpg">
            <a:extLst>
              <a:ext uri="{FF2B5EF4-FFF2-40B4-BE49-F238E27FC236}">
                <a16:creationId xmlns:a16="http://schemas.microsoft.com/office/drawing/2014/main" id="{33D74F36-6BA6-4417-8A96-A3B2169AFB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9" t="19514" r="53341" b="39791"/>
          <a:stretch/>
        </p:blipFill>
        <p:spPr bwMode="auto">
          <a:xfrm>
            <a:off x="4245510" y="641276"/>
            <a:ext cx="3621451" cy="1879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B108084-901C-40E7-997E-28F2745B01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74086" y="1919467"/>
            <a:ext cx="1444713" cy="144471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AE8166B-25A4-4FFF-9D91-4CFFDB80C5E4}"/>
              </a:ext>
            </a:extLst>
          </p:cNvPr>
          <p:cNvSpPr txBox="1"/>
          <p:nvPr/>
        </p:nvSpPr>
        <p:spPr>
          <a:xfrm>
            <a:off x="453005" y="540138"/>
            <a:ext cx="36214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Muscarinic receptors are needed for 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bladder voiding.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CF7B2F5-00C1-417F-B5E5-E9C9B4BE6CA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173" t="49090" r="52448" b="5116"/>
          <a:stretch/>
        </p:blipFill>
        <p:spPr>
          <a:xfrm>
            <a:off x="5222058" y="2720860"/>
            <a:ext cx="1703443" cy="135009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839F8FD-7444-46D3-948C-920FACD6C92E}"/>
              </a:ext>
            </a:extLst>
          </p:cNvPr>
          <p:cNvSpPr txBox="1"/>
          <p:nvPr/>
        </p:nvSpPr>
        <p:spPr>
          <a:xfrm>
            <a:off x="637591" y="4289288"/>
            <a:ext cx="1083728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However, there is a lack of knowledge about the role of  GPCR in underactive bladder (UAB).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F937266-1991-49EF-AF16-BCE857F2676D}"/>
              </a:ext>
            </a:extLst>
          </p:cNvPr>
          <p:cNvSpPr txBox="1"/>
          <p:nvPr/>
        </p:nvSpPr>
        <p:spPr>
          <a:xfrm>
            <a:off x="7970217" y="3348034"/>
            <a:ext cx="36214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Mirabegron is a </a:t>
            </a:r>
            <a:r>
              <a:rPr lang="el-GR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3-AR agonist for OAB.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9C2D108-0AE1-418E-824F-48F1D56EA93A}"/>
              </a:ext>
            </a:extLst>
          </p:cNvPr>
          <p:cNvSpPr txBox="1"/>
          <p:nvPr/>
        </p:nvSpPr>
        <p:spPr>
          <a:xfrm>
            <a:off x="313520" y="3364180"/>
            <a:ext cx="36214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Acetylcholine is the endogenous agonist.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356CF7-3C31-4227-A3A3-BFA9E5BB249A}"/>
              </a:ext>
            </a:extLst>
          </p:cNvPr>
          <p:cNvSpPr txBox="1"/>
          <p:nvPr/>
        </p:nvSpPr>
        <p:spPr>
          <a:xfrm>
            <a:off x="7866961" y="601694"/>
            <a:ext cx="368913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3-AR facilitate BSM relaxation during bladder storage phase.</a:t>
            </a:r>
          </a:p>
        </p:txBody>
      </p:sp>
    </p:spTree>
    <p:extLst>
      <p:ext uri="{BB962C8B-B14F-4D97-AF65-F5344CB8AC3E}">
        <p14:creationId xmlns:p14="http://schemas.microsoft.com/office/powerpoint/2010/main" val="400293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463"/>
    </mc:Choice>
    <mc:Fallback xmlns="">
      <p:transition spd="slow" advTm="8463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C835F2A-C13A-41C3-9155-BE9EDD4DBA32}"/>
              </a:ext>
            </a:extLst>
          </p:cNvPr>
          <p:cNvSpPr txBox="1"/>
          <p:nvPr/>
        </p:nvSpPr>
        <p:spPr>
          <a:xfrm>
            <a:off x="3009901" y="175672"/>
            <a:ext cx="60947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Underactive bladder (UAB) 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B81B12-5FC0-452C-BEAB-B30584A10F86}"/>
              </a:ext>
            </a:extLst>
          </p:cNvPr>
          <p:cNvSpPr txBox="1"/>
          <p:nvPr/>
        </p:nvSpPr>
        <p:spPr>
          <a:xfrm>
            <a:off x="505627" y="6159108"/>
            <a:ext cx="114125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Chancellor MB, </a:t>
            </a:r>
            <a:r>
              <a:rPr lang="en-US" sz="14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Bartolone</a:t>
            </a:r>
            <a:r>
              <a:rPr lang="en-US" sz="1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SN, Lamb LE, Ward E, </a:t>
            </a:r>
            <a:r>
              <a:rPr lang="en-US" sz="14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Zwaans</a:t>
            </a:r>
            <a:r>
              <a:rPr lang="en-US" sz="1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BMM and Diokno A (2020) Underactive Bladder; Review of Progress and Impact From the International CURE-UAB Initiative. </a:t>
            </a:r>
            <a:r>
              <a:rPr lang="en-US" sz="14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Int </a:t>
            </a:r>
            <a:r>
              <a:rPr lang="en-US" sz="1400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Neurourol</a:t>
            </a:r>
            <a:r>
              <a:rPr lang="en-US" sz="14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J</a:t>
            </a:r>
            <a:r>
              <a:rPr lang="en-US" sz="1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24</a:t>
            </a:r>
            <a:r>
              <a:rPr lang="en-US" sz="1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:3-11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082E66-27D7-4AF6-93E5-7EBCB5898AF7}"/>
              </a:ext>
            </a:extLst>
          </p:cNvPr>
          <p:cNvSpPr txBox="1"/>
          <p:nvPr/>
        </p:nvSpPr>
        <p:spPr>
          <a:xfrm>
            <a:off x="580002" y="796960"/>
            <a:ext cx="11307198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UAB cannot empty with high residual volume and is a significant clinical problem.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UAB may be myogenic with impaired bladder smooth muscle with unknown etiology. 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decreased contraction strength or duration of bladder smooth muscle prevents the timely and efficient emptying of the bladder. </a:t>
            </a:r>
          </a:p>
        </p:txBody>
      </p:sp>
    </p:spTree>
    <p:extLst>
      <p:ext uri="{BB962C8B-B14F-4D97-AF65-F5344CB8AC3E}">
        <p14:creationId xmlns:p14="http://schemas.microsoft.com/office/powerpoint/2010/main" val="15389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087"/>
    </mc:Choice>
    <mc:Fallback xmlns="">
      <p:transition spd="slow" advTm="21087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E7B0800-4D22-428B-BDF3-AD335CBD7F53}"/>
              </a:ext>
            </a:extLst>
          </p:cNvPr>
          <p:cNvSpPr txBox="1"/>
          <p:nvPr/>
        </p:nvSpPr>
        <p:spPr>
          <a:xfrm>
            <a:off x="580002" y="796960"/>
            <a:ext cx="11307198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UAB cannot empty with high residual volume and is a significant clinical problem.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UAB may be myogenic with impaired bladder smooth muscle with unknown etiology. 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decreased contraction strength or duration of bladder smooth muscle prevents the timely and efficient emptying of the bladder. 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Cyclic AMP-hydrolyzing Phosphodiesterase (PDE) can enhance bladder smooth muscle contractility.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Bitter taste receptor (Tas2r)-coupled G</a:t>
            </a:r>
            <a:r>
              <a:rPr lang="el-G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gustducin</a:t>
            </a:r>
            <a:r>
              <a:rPr lang="en-U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the intrinsic PDE activator and can increase the tonic contraction in vascular smooth muscle.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835F2A-C13A-41C3-9155-BE9EDD4DBA32}"/>
              </a:ext>
            </a:extLst>
          </p:cNvPr>
          <p:cNvSpPr txBox="1"/>
          <p:nvPr/>
        </p:nvSpPr>
        <p:spPr>
          <a:xfrm>
            <a:off x="3048646" y="175674"/>
            <a:ext cx="60947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we know </a:t>
            </a:r>
            <a:endParaRPr lang="en-US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834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704"/>
    </mc:Choice>
    <mc:Fallback xmlns="">
      <p:transition spd="slow" advTm="24704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4712" y="2613251"/>
            <a:ext cx="2692175" cy="1966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878" y="2422470"/>
            <a:ext cx="1966834" cy="265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D195B16-1D9D-4683-9763-0B87B564BCAE}"/>
              </a:ext>
            </a:extLst>
          </p:cNvPr>
          <p:cNvSpPr txBox="1"/>
          <p:nvPr/>
        </p:nvSpPr>
        <p:spPr>
          <a:xfrm>
            <a:off x="729712" y="182941"/>
            <a:ext cx="107325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Bitter taste receptors mediate the bitter sensation and were first discovered in the taste bud.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EF1EBD-553B-4875-959B-88ACDC4FC4FE}"/>
              </a:ext>
            </a:extLst>
          </p:cNvPr>
          <p:cNvSpPr txBox="1"/>
          <p:nvPr/>
        </p:nvSpPr>
        <p:spPr>
          <a:xfrm>
            <a:off x="2061272" y="5557593"/>
            <a:ext cx="70129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Tas2rs include 25 subtypes in humans and 35 in rats. 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47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55"/>
    </mc:Choice>
    <mc:Fallback xmlns="">
      <p:transition spd="slow" advTm="7455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id="{1260C44B-F8CB-4572-9B85-68CE318460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83611" y="2276031"/>
            <a:ext cx="1071960" cy="828333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68D8A2A8-9B16-471A-91E5-5333B28ADC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65805" y="3799364"/>
            <a:ext cx="1171522" cy="1200329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85ACE28-533E-451D-87AF-63E2E68666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hq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3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841" r="13565" b="8990"/>
          <a:stretch/>
        </p:blipFill>
        <p:spPr bwMode="auto">
          <a:xfrm>
            <a:off x="7538719" y="3889577"/>
            <a:ext cx="761744" cy="90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05F172B-3206-47ED-975D-888474BF177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b="24906"/>
          <a:stretch/>
        </p:blipFill>
        <p:spPr>
          <a:xfrm>
            <a:off x="3600034" y="2187104"/>
            <a:ext cx="1103064" cy="828333"/>
          </a:xfrm>
          <a:prstGeom prst="rect">
            <a:avLst/>
          </a:prstGeom>
        </p:spPr>
      </p:pic>
      <p:pic>
        <p:nvPicPr>
          <p:cNvPr id="14" name="图片 2">
            <a:extLst>
              <a:ext uri="{FF2B5EF4-FFF2-40B4-BE49-F238E27FC236}">
                <a16:creationId xmlns:a16="http://schemas.microsoft.com/office/drawing/2014/main" id="{03042C18-56A1-49F7-960B-AB73687D429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803" r="41881"/>
          <a:stretch/>
        </p:blipFill>
        <p:spPr>
          <a:xfrm>
            <a:off x="4897574" y="2588431"/>
            <a:ext cx="2320651" cy="220804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F3B827A-F2A9-4F2B-83EB-899FAA1E13E5}"/>
              </a:ext>
            </a:extLst>
          </p:cNvPr>
          <p:cNvSpPr txBox="1"/>
          <p:nvPr/>
        </p:nvSpPr>
        <p:spPr>
          <a:xfrm>
            <a:off x="402554" y="170854"/>
            <a:ext cx="113558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Recent studies showed that bitter taste receptors are expressed in tissues beyond taste buds.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9757CC-8D6A-4E1A-8D23-52F09F0D94D1}"/>
              </a:ext>
            </a:extLst>
          </p:cNvPr>
          <p:cNvSpPr txBox="1"/>
          <p:nvPr/>
        </p:nvSpPr>
        <p:spPr>
          <a:xfrm>
            <a:off x="5484139" y="3024203"/>
            <a:ext cx="1118431" cy="461665"/>
          </a:xfrm>
          <a:prstGeom prst="rect">
            <a:avLst/>
          </a:prstGeom>
          <a:solidFill>
            <a:srgbClr val="D8E9F2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bladder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28700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847"/>
    </mc:Choice>
    <mc:Fallback xmlns="">
      <p:transition spd="slow" advTm="12847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TextBox 336">
            <a:extLst>
              <a:ext uri="{FF2B5EF4-FFF2-40B4-BE49-F238E27FC236}">
                <a16:creationId xmlns:a16="http://schemas.microsoft.com/office/drawing/2014/main" id="{546629C4-335A-453E-8CEA-BAD46AC754BD}"/>
              </a:ext>
            </a:extLst>
          </p:cNvPr>
          <p:cNvSpPr txBox="1"/>
          <p:nvPr/>
        </p:nvSpPr>
        <p:spPr>
          <a:xfrm>
            <a:off x="641058" y="303742"/>
            <a:ext cx="108609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Beta adrenergic receptor activates AC/cAMP/PKA signaling.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011EA75-29C6-44D7-8708-EC7C029275E0}"/>
              </a:ext>
            </a:extLst>
          </p:cNvPr>
          <p:cNvGrpSpPr/>
          <p:nvPr/>
        </p:nvGrpSpPr>
        <p:grpSpPr>
          <a:xfrm>
            <a:off x="3035611" y="1041117"/>
            <a:ext cx="8991201" cy="5511977"/>
            <a:chOff x="3035611" y="1041117"/>
            <a:chExt cx="8991201" cy="5511977"/>
          </a:xfrm>
        </p:grpSpPr>
        <p:sp>
          <p:nvSpPr>
            <p:cNvPr id="27" name="文本框 26"/>
            <p:cNvSpPr txBox="1"/>
            <p:nvPr/>
          </p:nvSpPr>
          <p:spPr>
            <a:xfrm>
              <a:off x="5775053" y="1106788"/>
              <a:ext cx="14328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altLang="zh-CN" sz="24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β</a:t>
              </a:r>
              <a:r>
                <a:rPr lang="en-US" altLang="zh-CN" sz="24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-AR</a:t>
              </a:r>
              <a:endParaRPr lang="zh-CN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3035611" y="4618531"/>
              <a:ext cx="12288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00B0F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5’AMP</a:t>
              </a:r>
              <a:endParaRPr lang="zh-CN" altLang="en-US" sz="2400" b="1" dirty="0">
                <a:solidFill>
                  <a:srgbClr val="00B0F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4196389" y="4588566"/>
              <a:ext cx="15865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 err="1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cAMP</a:t>
              </a:r>
              <a:endParaRPr lang="zh-CN" altLang="en-US" sz="40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</p:txBody>
        </p:sp>
        <p:grpSp>
          <p:nvGrpSpPr>
            <p:cNvPr id="108" name="组合 107"/>
            <p:cNvGrpSpPr/>
            <p:nvPr/>
          </p:nvGrpSpPr>
          <p:grpSpPr>
            <a:xfrm>
              <a:off x="7650317" y="1876818"/>
              <a:ext cx="711516" cy="288000"/>
              <a:chOff x="3454077" y="4596163"/>
              <a:chExt cx="711516" cy="288000"/>
            </a:xfrm>
          </p:grpSpPr>
          <p:grpSp>
            <p:nvGrpSpPr>
              <p:cNvPr id="109" name="组合 108"/>
              <p:cNvGrpSpPr/>
              <p:nvPr/>
            </p:nvGrpSpPr>
            <p:grpSpPr>
              <a:xfrm>
                <a:off x="3454077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25" name="直接连接符 124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6" name="椭圆 125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10" name="组合 109"/>
              <p:cNvGrpSpPr/>
              <p:nvPr/>
            </p:nvGrpSpPr>
            <p:grpSpPr>
              <a:xfrm>
                <a:off x="3582243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23" name="直接连接符 122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4" name="椭圆 123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11" name="组合 110"/>
              <p:cNvGrpSpPr/>
              <p:nvPr/>
            </p:nvGrpSpPr>
            <p:grpSpPr>
              <a:xfrm>
                <a:off x="37132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21" name="直接连接符 120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2" name="椭圆 121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12" name="组合 111"/>
              <p:cNvGrpSpPr/>
              <p:nvPr/>
            </p:nvGrpSpPr>
            <p:grpSpPr>
              <a:xfrm>
                <a:off x="38394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19" name="直接连接符 118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0" name="椭圆 119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13" name="组合 112"/>
              <p:cNvGrpSpPr/>
              <p:nvPr/>
            </p:nvGrpSpPr>
            <p:grpSpPr>
              <a:xfrm>
                <a:off x="39727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17" name="直接连接符 116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8" name="椭圆 117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14" name="组合 113"/>
              <p:cNvGrpSpPr/>
              <p:nvPr/>
            </p:nvGrpSpPr>
            <p:grpSpPr>
              <a:xfrm>
                <a:off x="41061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15" name="直接连接符 114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6" name="椭圆 115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127" name="组合 126"/>
            <p:cNvGrpSpPr/>
            <p:nvPr/>
          </p:nvGrpSpPr>
          <p:grpSpPr>
            <a:xfrm rot="10800000">
              <a:off x="7596666" y="2163156"/>
              <a:ext cx="711516" cy="288000"/>
              <a:chOff x="3454077" y="4596163"/>
              <a:chExt cx="711516" cy="288000"/>
            </a:xfrm>
          </p:grpSpPr>
          <p:grpSp>
            <p:nvGrpSpPr>
              <p:cNvPr id="128" name="组合 127"/>
              <p:cNvGrpSpPr/>
              <p:nvPr/>
            </p:nvGrpSpPr>
            <p:grpSpPr>
              <a:xfrm>
                <a:off x="3454077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44" name="直接连接符 143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5" name="椭圆 144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29" name="组合 128"/>
              <p:cNvGrpSpPr/>
              <p:nvPr/>
            </p:nvGrpSpPr>
            <p:grpSpPr>
              <a:xfrm>
                <a:off x="3582243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42" name="直接连接符 141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3" name="椭圆 142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30" name="组合 129"/>
              <p:cNvGrpSpPr/>
              <p:nvPr/>
            </p:nvGrpSpPr>
            <p:grpSpPr>
              <a:xfrm>
                <a:off x="3705618" y="4596163"/>
                <a:ext cx="57600" cy="288000"/>
                <a:chOff x="3573750" y="4501094"/>
                <a:chExt cx="57600" cy="288000"/>
              </a:xfrm>
            </p:grpSpPr>
            <p:cxnSp>
              <p:nvCxnSpPr>
                <p:cNvPr id="140" name="直接连接符 139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1" name="椭圆 140"/>
                <p:cNvSpPr/>
                <p:nvPr/>
              </p:nvSpPr>
              <p:spPr>
                <a:xfrm>
                  <a:off x="3573750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31" name="组合 130"/>
              <p:cNvGrpSpPr/>
              <p:nvPr/>
            </p:nvGrpSpPr>
            <p:grpSpPr>
              <a:xfrm>
                <a:off x="38394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38" name="直接连接符 137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9" name="椭圆 138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32" name="组合 131"/>
              <p:cNvGrpSpPr/>
              <p:nvPr/>
            </p:nvGrpSpPr>
            <p:grpSpPr>
              <a:xfrm>
                <a:off x="39727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36" name="直接连接符 135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7" name="椭圆 136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33" name="组合 132"/>
              <p:cNvGrpSpPr/>
              <p:nvPr/>
            </p:nvGrpSpPr>
            <p:grpSpPr>
              <a:xfrm>
                <a:off x="41061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34" name="直接连接符 133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5" name="椭圆 134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146" name="组合 145"/>
            <p:cNvGrpSpPr/>
            <p:nvPr/>
          </p:nvGrpSpPr>
          <p:grpSpPr>
            <a:xfrm>
              <a:off x="8441031" y="1876818"/>
              <a:ext cx="719166" cy="288000"/>
              <a:chOff x="3446427" y="4596163"/>
              <a:chExt cx="719166" cy="288000"/>
            </a:xfrm>
          </p:grpSpPr>
          <p:grpSp>
            <p:nvGrpSpPr>
              <p:cNvPr id="147" name="组合 146"/>
              <p:cNvGrpSpPr/>
              <p:nvPr/>
            </p:nvGrpSpPr>
            <p:grpSpPr>
              <a:xfrm>
                <a:off x="3446427" y="4596163"/>
                <a:ext cx="57600" cy="288000"/>
                <a:chOff x="3573750" y="4501094"/>
                <a:chExt cx="57600" cy="288000"/>
              </a:xfrm>
            </p:grpSpPr>
            <p:cxnSp>
              <p:nvCxnSpPr>
                <p:cNvPr id="163" name="直接连接符 162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4" name="椭圆 163"/>
                <p:cNvSpPr/>
                <p:nvPr/>
              </p:nvSpPr>
              <p:spPr>
                <a:xfrm>
                  <a:off x="3573750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48" name="组合 147"/>
              <p:cNvGrpSpPr/>
              <p:nvPr/>
            </p:nvGrpSpPr>
            <p:grpSpPr>
              <a:xfrm>
                <a:off x="3582243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61" name="直接连接符 160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2" name="椭圆 161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49" name="组合 148"/>
              <p:cNvGrpSpPr/>
              <p:nvPr/>
            </p:nvGrpSpPr>
            <p:grpSpPr>
              <a:xfrm>
                <a:off x="37132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59" name="直接连接符 158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0" name="椭圆 159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50" name="组合 149"/>
              <p:cNvGrpSpPr/>
              <p:nvPr/>
            </p:nvGrpSpPr>
            <p:grpSpPr>
              <a:xfrm>
                <a:off x="38394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57" name="直接连接符 156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8" name="椭圆 157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51" name="组合 150"/>
              <p:cNvGrpSpPr/>
              <p:nvPr/>
            </p:nvGrpSpPr>
            <p:grpSpPr>
              <a:xfrm>
                <a:off x="39727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55" name="直接连接符 154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6" name="椭圆 155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52" name="组合 151"/>
              <p:cNvGrpSpPr/>
              <p:nvPr/>
            </p:nvGrpSpPr>
            <p:grpSpPr>
              <a:xfrm>
                <a:off x="41061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53" name="直接连接符 152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4" name="椭圆 153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165" name="组合 164"/>
            <p:cNvGrpSpPr/>
            <p:nvPr/>
          </p:nvGrpSpPr>
          <p:grpSpPr>
            <a:xfrm rot="10800000">
              <a:off x="8386641" y="2171545"/>
              <a:ext cx="719166" cy="288000"/>
              <a:chOff x="3446427" y="4596163"/>
              <a:chExt cx="719166" cy="288000"/>
            </a:xfrm>
          </p:grpSpPr>
          <p:grpSp>
            <p:nvGrpSpPr>
              <p:cNvPr id="166" name="组合 165"/>
              <p:cNvGrpSpPr/>
              <p:nvPr/>
            </p:nvGrpSpPr>
            <p:grpSpPr>
              <a:xfrm>
                <a:off x="3446427" y="4596163"/>
                <a:ext cx="57600" cy="288000"/>
                <a:chOff x="3573750" y="4501094"/>
                <a:chExt cx="57600" cy="288000"/>
              </a:xfrm>
            </p:grpSpPr>
            <p:cxnSp>
              <p:nvCxnSpPr>
                <p:cNvPr id="182" name="直接连接符 181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3" name="椭圆 182"/>
                <p:cNvSpPr/>
                <p:nvPr/>
              </p:nvSpPr>
              <p:spPr>
                <a:xfrm>
                  <a:off x="3573750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67" name="组合 166"/>
              <p:cNvGrpSpPr/>
              <p:nvPr/>
            </p:nvGrpSpPr>
            <p:grpSpPr>
              <a:xfrm>
                <a:off x="3582243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80" name="直接连接符 179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1" name="椭圆 180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68" name="组合 167"/>
              <p:cNvGrpSpPr/>
              <p:nvPr/>
            </p:nvGrpSpPr>
            <p:grpSpPr>
              <a:xfrm>
                <a:off x="37132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78" name="直接连接符 177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9" name="椭圆 178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69" name="组合 168"/>
              <p:cNvGrpSpPr/>
              <p:nvPr/>
            </p:nvGrpSpPr>
            <p:grpSpPr>
              <a:xfrm>
                <a:off x="38394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76" name="直接连接符 175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7" name="椭圆 176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70" name="组合 169"/>
              <p:cNvGrpSpPr/>
              <p:nvPr/>
            </p:nvGrpSpPr>
            <p:grpSpPr>
              <a:xfrm>
                <a:off x="39727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74" name="直接连接符 173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5" name="椭圆 174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71" name="组合 170"/>
              <p:cNvGrpSpPr/>
              <p:nvPr/>
            </p:nvGrpSpPr>
            <p:grpSpPr>
              <a:xfrm>
                <a:off x="41061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72" name="直接连接符 171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3" name="椭圆 172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271" name="文本框 270"/>
            <p:cNvSpPr txBox="1"/>
            <p:nvPr/>
          </p:nvSpPr>
          <p:spPr>
            <a:xfrm>
              <a:off x="3958837" y="3754781"/>
              <a:ext cx="808634" cy="2991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en-US" altLang="zh-CN" sz="2400" b="1" dirty="0">
                  <a:solidFill>
                    <a:srgbClr val="00B0F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  <a:sym typeface="Symbol" panose="05050102010706020507" pitchFamily="18" charset="2"/>
                </a:rPr>
                <a:t>PDE</a:t>
              </a:r>
              <a:endParaRPr lang="zh-CN" altLang="en-US" sz="2400" b="1" dirty="0">
                <a:solidFill>
                  <a:srgbClr val="00B0F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</p:txBody>
        </p:sp>
        <p:sp>
          <p:nvSpPr>
            <p:cNvPr id="273" name="上弧形箭头 272"/>
            <p:cNvSpPr/>
            <p:nvPr/>
          </p:nvSpPr>
          <p:spPr>
            <a:xfrm flipH="1">
              <a:off x="3570414" y="4104021"/>
              <a:ext cx="1299725" cy="559478"/>
            </a:xfrm>
            <a:prstGeom prst="curvedDownArrow">
              <a:avLst>
                <a:gd name="adj1" fmla="val 25000"/>
                <a:gd name="adj2" fmla="val 61410"/>
                <a:gd name="adj3" fmla="val 19364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B2295ECB-CD10-47D4-9130-BA65BB550B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75499" y="5275432"/>
              <a:ext cx="14189" cy="745437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5" name="文本框 27">
              <a:extLst>
                <a:ext uri="{FF2B5EF4-FFF2-40B4-BE49-F238E27FC236}">
                  <a16:creationId xmlns:a16="http://schemas.microsoft.com/office/drawing/2014/main" id="{1E3E4C5B-4EF3-470A-8F6D-EF936490DAA8}"/>
                </a:ext>
              </a:extLst>
            </p:cNvPr>
            <p:cNvSpPr txBox="1"/>
            <p:nvPr/>
          </p:nvSpPr>
          <p:spPr>
            <a:xfrm>
              <a:off x="4544813" y="5968319"/>
              <a:ext cx="127610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PKA</a:t>
              </a:r>
              <a:endParaRPr lang="zh-CN" altLang="en-US" sz="3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</p:txBody>
        </p:sp>
        <p:sp>
          <p:nvSpPr>
            <p:cNvPr id="289" name="流程图: 直接访问存储器 287">
              <a:extLst>
                <a:ext uri="{FF2B5EF4-FFF2-40B4-BE49-F238E27FC236}">
                  <a16:creationId xmlns:a16="http://schemas.microsoft.com/office/drawing/2014/main" id="{5A82252B-5350-4C24-BE2D-DDFEB4A47826}"/>
                </a:ext>
              </a:extLst>
            </p:cNvPr>
            <p:cNvSpPr/>
            <p:nvPr/>
          </p:nvSpPr>
          <p:spPr>
            <a:xfrm rot="16200000">
              <a:off x="7863928" y="2051549"/>
              <a:ext cx="820432" cy="215728"/>
            </a:xfrm>
            <a:prstGeom prst="flowChartMagneticDrum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90" name="文本框 26">
              <a:extLst>
                <a:ext uri="{FF2B5EF4-FFF2-40B4-BE49-F238E27FC236}">
                  <a16:creationId xmlns:a16="http://schemas.microsoft.com/office/drawing/2014/main" id="{7C2518DE-1DED-4686-8638-BE62D97B3334}"/>
                </a:ext>
              </a:extLst>
            </p:cNvPr>
            <p:cNvSpPr txBox="1"/>
            <p:nvPr/>
          </p:nvSpPr>
          <p:spPr>
            <a:xfrm>
              <a:off x="8666929" y="1041117"/>
              <a:ext cx="123963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BK</a:t>
              </a:r>
            </a:p>
            <a:p>
              <a:pPr algn="ctr"/>
              <a:r>
                <a:rPr lang="en-US" altLang="zh-CN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channel</a:t>
              </a:r>
              <a:endPara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92" name="组合 145">
              <a:extLst>
                <a:ext uri="{FF2B5EF4-FFF2-40B4-BE49-F238E27FC236}">
                  <a16:creationId xmlns:a16="http://schemas.microsoft.com/office/drawing/2014/main" id="{14935679-DFB1-494E-BD1C-BA42EA1110A3}"/>
                </a:ext>
              </a:extLst>
            </p:cNvPr>
            <p:cNvGrpSpPr/>
            <p:nvPr/>
          </p:nvGrpSpPr>
          <p:grpSpPr>
            <a:xfrm>
              <a:off x="9195858" y="1867848"/>
              <a:ext cx="719166" cy="288000"/>
              <a:chOff x="3446427" y="4596163"/>
              <a:chExt cx="719166" cy="288000"/>
            </a:xfrm>
          </p:grpSpPr>
          <p:grpSp>
            <p:nvGrpSpPr>
              <p:cNvPr id="296" name="组合 146">
                <a:extLst>
                  <a:ext uri="{FF2B5EF4-FFF2-40B4-BE49-F238E27FC236}">
                    <a16:creationId xmlns:a16="http://schemas.microsoft.com/office/drawing/2014/main" id="{5C748591-2F13-48F9-9BC4-6DA7E71401F1}"/>
                  </a:ext>
                </a:extLst>
              </p:cNvPr>
              <p:cNvGrpSpPr/>
              <p:nvPr/>
            </p:nvGrpSpPr>
            <p:grpSpPr>
              <a:xfrm>
                <a:off x="3446427" y="4596163"/>
                <a:ext cx="57600" cy="288000"/>
                <a:chOff x="3573750" y="4501094"/>
                <a:chExt cx="57600" cy="288000"/>
              </a:xfrm>
            </p:grpSpPr>
            <p:cxnSp>
              <p:nvCxnSpPr>
                <p:cNvPr id="312" name="直接连接符 162">
                  <a:extLst>
                    <a:ext uri="{FF2B5EF4-FFF2-40B4-BE49-F238E27FC236}">
                      <a16:creationId xmlns:a16="http://schemas.microsoft.com/office/drawing/2014/main" id="{92D36DC0-0193-4678-8488-EF39310920D7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3" name="椭圆 163">
                  <a:extLst>
                    <a:ext uri="{FF2B5EF4-FFF2-40B4-BE49-F238E27FC236}">
                      <a16:creationId xmlns:a16="http://schemas.microsoft.com/office/drawing/2014/main" id="{17FE8C63-2E22-44D0-8A51-946B126157AA}"/>
                    </a:ext>
                  </a:extLst>
                </p:cNvPr>
                <p:cNvSpPr/>
                <p:nvPr/>
              </p:nvSpPr>
              <p:spPr>
                <a:xfrm>
                  <a:off x="3573750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97" name="组合 147">
                <a:extLst>
                  <a:ext uri="{FF2B5EF4-FFF2-40B4-BE49-F238E27FC236}">
                    <a16:creationId xmlns:a16="http://schemas.microsoft.com/office/drawing/2014/main" id="{F2FACA0B-5683-4FAC-A32D-A26B569F5D40}"/>
                  </a:ext>
                </a:extLst>
              </p:cNvPr>
              <p:cNvGrpSpPr/>
              <p:nvPr/>
            </p:nvGrpSpPr>
            <p:grpSpPr>
              <a:xfrm>
                <a:off x="3582243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10" name="直接连接符 160">
                  <a:extLst>
                    <a:ext uri="{FF2B5EF4-FFF2-40B4-BE49-F238E27FC236}">
                      <a16:creationId xmlns:a16="http://schemas.microsoft.com/office/drawing/2014/main" id="{86080679-AAEB-4BBE-BA31-36C240912536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1" name="椭圆 161">
                  <a:extLst>
                    <a:ext uri="{FF2B5EF4-FFF2-40B4-BE49-F238E27FC236}">
                      <a16:creationId xmlns:a16="http://schemas.microsoft.com/office/drawing/2014/main" id="{3E7E7BDB-5E4F-40FE-A4F4-2C405DE840E3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98" name="组合 148">
                <a:extLst>
                  <a:ext uri="{FF2B5EF4-FFF2-40B4-BE49-F238E27FC236}">
                    <a16:creationId xmlns:a16="http://schemas.microsoft.com/office/drawing/2014/main" id="{B047C542-6016-477A-94F7-E65E1B5EB4CB}"/>
                  </a:ext>
                </a:extLst>
              </p:cNvPr>
              <p:cNvGrpSpPr/>
              <p:nvPr/>
            </p:nvGrpSpPr>
            <p:grpSpPr>
              <a:xfrm>
                <a:off x="37132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08" name="直接连接符 158">
                  <a:extLst>
                    <a:ext uri="{FF2B5EF4-FFF2-40B4-BE49-F238E27FC236}">
                      <a16:creationId xmlns:a16="http://schemas.microsoft.com/office/drawing/2014/main" id="{626CEA10-10BB-4072-96C2-9CBD4AC167A0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9" name="椭圆 159">
                  <a:extLst>
                    <a:ext uri="{FF2B5EF4-FFF2-40B4-BE49-F238E27FC236}">
                      <a16:creationId xmlns:a16="http://schemas.microsoft.com/office/drawing/2014/main" id="{A61402DF-31BA-4769-8107-19771F13CFA8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99" name="组合 149">
                <a:extLst>
                  <a:ext uri="{FF2B5EF4-FFF2-40B4-BE49-F238E27FC236}">
                    <a16:creationId xmlns:a16="http://schemas.microsoft.com/office/drawing/2014/main" id="{0E9EC709-08C8-4ABD-9D4C-E323A2992310}"/>
                  </a:ext>
                </a:extLst>
              </p:cNvPr>
              <p:cNvGrpSpPr/>
              <p:nvPr/>
            </p:nvGrpSpPr>
            <p:grpSpPr>
              <a:xfrm>
                <a:off x="38394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06" name="直接连接符 156">
                  <a:extLst>
                    <a:ext uri="{FF2B5EF4-FFF2-40B4-BE49-F238E27FC236}">
                      <a16:creationId xmlns:a16="http://schemas.microsoft.com/office/drawing/2014/main" id="{248EFB76-A806-4C6E-9A69-AE4E5117959A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7" name="椭圆 157">
                  <a:extLst>
                    <a:ext uri="{FF2B5EF4-FFF2-40B4-BE49-F238E27FC236}">
                      <a16:creationId xmlns:a16="http://schemas.microsoft.com/office/drawing/2014/main" id="{73E2B6D7-EB76-4E6C-A132-AE65BB6AA91E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00" name="组合 150">
                <a:extLst>
                  <a:ext uri="{FF2B5EF4-FFF2-40B4-BE49-F238E27FC236}">
                    <a16:creationId xmlns:a16="http://schemas.microsoft.com/office/drawing/2014/main" id="{F1E5A4EF-89BB-4B99-AB27-A2FF7BD509E6}"/>
                  </a:ext>
                </a:extLst>
              </p:cNvPr>
              <p:cNvGrpSpPr/>
              <p:nvPr/>
            </p:nvGrpSpPr>
            <p:grpSpPr>
              <a:xfrm>
                <a:off x="39727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04" name="直接连接符 154">
                  <a:extLst>
                    <a:ext uri="{FF2B5EF4-FFF2-40B4-BE49-F238E27FC236}">
                      <a16:creationId xmlns:a16="http://schemas.microsoft.com/office/drawing/2014/main" id="{39DBD311-1EA8-47E1-B6BD-D1118FC5AF99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5" name="椭圆 155">
                  <a:extLst>
                    <a:ext uri="{FF2B5EF4-FFF2-40B4-BE49-F238E27FC236}">
                      <a16:creationId xmlns:a16="http://schemas.microsoft.com/office/drawing/2014/main" id="{F60F99DC-C1F7-46D3-9E02-EF52E89C1E1B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01" name="组合 151">
                <a:extLst>
                  <a:ext uri="{FF2B5EF4-FFF2-40B4-BE49-F238E27FC236}">
                    <a16:creationId xmlns:a16="http://schemas.microsoft.com/office/drawing/2014/main" id="{2858A5D7-E198-4642-9C0F-AA1F2108BC62}"/>
                  </a:ext>
                </a:extLst>
              </p:cNvPr>
              <p:cNvGrpSpPr/>
              <p:nvPr/>
            </p:nvGrpSpPr>
            <p:grpSpPr>
              <a:xfrm>
                <a:off x="41061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02" name="直接连接符 152">
                  <a:extLst>
                    <a:ext uri="{FF2B5EF4-FFF2-40B4-BE49-F238E27FC236}">
                      <a16:creationId xmlns:a16="http://schemas.microsoft.com/office/drawing/2014/main" id="{321F94D5-B574-4242-A7E6-C5635F1CDA14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3" name="椭圆 153">
                  <a:extLst>
                    <a:ext uri="{FF2B5EF4-FFF2-40B4-BE49-F238E27FC236}">
                      <a16:creationId xmlns:a16="http://schemas.microsoft.com/office/drawing/2014/main" id="{347D8599-F4A7-4FEC-A694-ECAF8D83AC15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314" name="组合 164">
              <a:extLst>
                <a:ext uri="{FF2B5EF4-FFF2-40B4-BE49-F238E27FC236}">
                  <a16:creationId xmlns:a16="http://schemas.microsoft.com/office/drawing/2014/main" id="{0A440E02-3E1B-4729-92DD-A8FD5B797E6A}"/>
                </a:ext>
              </a:extLst>
            </p:cNvPr>
            <p:cNvGrpSpPr/>
            <p:nvPr/>
          </p:nvGrpSpPr>
          <p:grpSpPr>
            <a:xfrm rot="10800000">
              <a:off x="9141468" y="2162575"/>
              <a:ext cx="719166" cy="288000"/>
              <a:chOff x="3446427" y="4596163"/>
              <a:chExt cx="719166" cy="288000"/>
            </a:xfrm>
          </p:grpSpPr>
          <p:grpSp>
            <p:nvGrpSpPr>
              <p:cNvPr id="315" name="组合 165">
                <a:extLst>
                  <a:ext uri="{FF2B5EF4-FFF2-40B4-BE49-F238E27FC236}">
                    <a16:creationId xmlns:a16="http://schemas.microsoft.com/office/drawing/2014/main" id="{17FB83A7-2F42-49D1-8508-D8F1A8899DD6}"/>
                  </a:ext>
                </a:extLst>
              </p:cNvPr>
              <p:cNvGrpSpPr/>
              <p:nvPr/>
            </p:nvGrpSpPr>
            <p:grpSpPr>
              <a:xfrm>
                <a:off x="3446427" y="4596163"/>
                <a:ext cx="57600" cy="288000"/>
                <a:chOff x="3573750" y="4501094"/>
                <a:chExt cx="57600" cy="288000"/>
              </a:xfrm>
            </p:grpSpPr>
            <p:cxnSp>
              <p:nvCxnSpPr>
                <p:cNvPr id="331" name="直接连接符 181">
                  <a:extLst>
                    <a:ext uri="{FF2B5EF4-FFF2-40B4-BE49-F238E27FC236}">
                      <a16:creationId xmlns:a16="http://schemas.microsoft.com/office/drawing/2014/main" id="{0FF1902B-83A9-4D95-8A84-2E5EB13F5F5A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2" name="椭圆 182">
                  <a:extLst>
                    <a:ext uri="{FF2B5EF4-FFF2-40B4-BE49-F238E27FC236}">
                      <a16:creationId xmlns:a16="http://schemas.microsoft.com/office/drawing/2014/main" id="{B85021FD-C30A-4DE5-BB76-7CDD3D04948A}"/>
                    </a:ext>
                  </a:extLst>
                </p:cNvPr>
                <p:cNvSpPr/>
                <p:nvPr/>
              </p:nvSpPr>
              <p:spPr>
                <a:xfrm>
                  <a:off x="3573750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16" name="组合 166">
                <a:extLst>
                  <a:ext uri="{FF2B5EF4-FFF2-40B4-BE49-F238E27FC236}">
                    <a16:creationId xmlns:a16="http://schemas.microsoft.com/office/drawing/2014/main" id="{ED07FF24-8C06-4B89-8C4E-5D7D990EBDE8}"/>
                  </a:ext>
                </a:extLst>
              </p:cNvPr>
              <p:cNvGrpSpPr/>
              <p:nvPr/>
            </p:nvGrpSpPr>
            <p:grpSpPr>
              <a:xfrm>
                <a:off x="3582243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29" name="直接连接符 179">
                  <a:extLst>
                    <a:ext uri="{FF2B5EF4-FFF2-40B4-BE49-F238E27FC236}">
                      <a16:creationId xmlns:a16="http://schemas.microsoft.com/office/drawing/2014/main" id="{F549F7FF-FE78-42F3-A34C-9F600B77CA4A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0" name="椭圆 180">
                  <a:extLst>
                    <a:ext uri="{FF2B5EF4-FFF2-40B4-BE49-F238E27FC236}">
                      <a16:creationId xmlns:a16="http://schemas.microsoft.com/office/drawing/2014/main" id="{B38085E7-3B5E-4329-8032-63F931A4930C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17" name="组合 167">
                <a:extLst>
                  <a:ext uri="{FF2B5EF4-FFF2-40B4-BE49-F238E27FC236}">
                    <a16:creationId xmlns:a16="http://schemas.microsoft.com/office/drawing/2014/main" id="{EC04A3D9-503B-402D-A28E-75CB9C58F5BC}"/>
                  </a:ext>
                </a:extLst>
              </p:cNvPr>
              <p:cNvGrpSpPr/>
              <p:nvPr/>
            </p:nvGrpSpPr>
            <p:grpSpPr>
              <a:xfrm>
                <a:off x="37132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27" name="直接连接符 177">
                  <a:extLst>
                    <a:ext uri="{FF2B5EF4-FFF2-40B4-BE49-F238E27FC236}">
                      <a16:creationId xmlns:a16="http://schemas.microsoft.com/office/drawing/2014/main" id="{AD6DF07B-982C-48FC-BA23-E83748911414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8" name="椭圆 178">
                  <a:extLst>
                    <a:ext uri="{FF2B5EF4-FFF2-40B4-BE49-F238E27FC236}">
                      <a16:creationId xmlns:a16="http://schemas.microsoft.com/office/drawing/2014/main" id="{73B25E4D-F476-4271-8620-EE184AD41215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18" name="组合 168">
                <a:extLst>
                  <a:ext uri="{FF2B5EF4-FFF2-40B4-BE49-F238E27FC236}">
                    <a16:creationId xmlns:a16="http://schemas.microsoft.com/office/drawing/2014/main" id="{FF6DC20D-2518-4F38-AE52-145D9175DD99}"/>
                  </a:ext>
                </a:extLst>
              </p:cNvPr>
              <p:cNvGrpSpPr/>
              <p:nvPr/>
            </p:nvGrpSpPr>
            <p:grpSpPr>
              <a:xfrm>
                <a:off x="38394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25" name="直接连接符 175">
                  <a:extLst>
                    <a:ext uri="{FF2B5EF4-FFF2-40B4-BE49-F238E27FC236}">
                      <a16:creationId xmlns:a16="http://schemas.microsoft.com/office/drawing/2014/main" id="{ACC15DA6-5B64-4F34-9558-39FFDBDC4CE5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6" name="椭圆 176">
                  <a:extLst>
                    <a:ext uri="{FF2B5EF4-FFF2-40B4-BE49-F238E27FC236}">
                      <a16:creationId xmlns:a16="http://schemas.microsoft.com/office/drawing/2014/main" id="{0F828B16-97D8-4072-AA0B-963D753B44CE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19" name="组合 169">
                <a:extLst>
                  <a:ext uri="{FF2B5EF4-FFF2-40B4-BE49-F238E27FC236}">
                    <a16:creationId xmlns:a16="http://schemas.microsoft.com/office/drawing/2014/main" id="{D248665C-97B7-4D8C-9BF4-4389103B9931}"/>
                  </a:ext>
                </a:extLst>
              </p:cNvPr>
              <p:cNvGrpSpPr/>
              <p:nvPr/>
            </p:nvGrpSpPr>
            <p:grpSpPr>
              <a:xfrm>
                <a:off x="39727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23" name="直接连接符 173">
                  <a:extLst>
                    <a:ext uri="{FF2B5EF4-FFF2-40B4-BE49-F238E27FC236}">
                      <a16:creationId xmlns:a16="http://schemas.microsoft.com/office/drawing/2014/main" id="{5BBFC8FF-730D-4F15-AA51-8F7C76C79500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4" name="椭圆 174">
                  <a:extLst>
                    <a:ext uri="{FF2B5EF4-FFF2-40B4-BE49-F238E27FC236}">
                      <a16:creationId xmlns:a16="http://schemas.microsoft.com/office/drawing/2014/main" id="{3A22704D-539E-49E6-A30D-0A89470DD16B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20" name="组合 170">
                <a:extLst>
                  <a:ext uri="{FF2B5EF4-FFF2-40B4-BE49-F238E27FC236}">
                    <a16:creationId xmlns:a16="http://schemas.microsoft.com/office/drawing/2014/main" id="{DDA0FE38-586C-48A8-99C2-BE67D8894AC5}"/>
                  </a:ext>
                </a:extLst>
              </p:cNvPr>
              <p:cNvGrpSpPr/>
              <p:nvPr/>
            </p:nvGrpSpPr>
            <p:grpSpPr>
              <a:xfrm>
                <a:off x="41061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21" name="直接连接符 171">
                  <a:extLst>
                    <a:ext uri="{FF2B5EF4-FFF2-40B4-BE49-F238E27FC236}">
                      <a16:creationId xmlns:a16="http://schemas.microsoft.com/office/drawing/2014/main" id="{765E0A57-25D3-4787-9893-62BA8394368E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2" name="椭圆 172">
                  <a:extLst>
                    <a:ext uri="{FF2B5EF4-FFF2-40B4-BE49-F238E27FC236}">
                      <a16:creationId xmlns:a16="http://schemas.microsoft.com/office/drawing/2014/main" id="{CD25850A-767E-4CC7-8ECA-9E45E292F423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333" name="矩形 14">
              <a:extLst>
                <a:ext uri="{FF2B5EF4-FFF2-40B4-BE49-F238E27FC236}">
                  <a16:creationId xmlns:a16="http://schemas.microsoft.com/office/drawing/2014/main" id="{CEA69C54-7755-4FBF-AECB-955D133BB39B}"/>
                </a:ext>
              </a:extLst>
            </p:cNvPr>
            <p:cNvSpPr/>
            <p:nvPr/>
          </p:nvSpPr>
          <p:spPr>
            <a:xfrm>
              <a:off x="7947686" y="1266214"/>
              <a:ext cx="638380" cy="4506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altLang="zh-CN" sz="2400" b="1" baseline="30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zh-CN" altLang="en-US" sz="2400" b="1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34" name="直接箭头连接符 290">
              <a:extLst>
                <a:ext uri="{FF2B5EF4-FFF2-40B4-BE49-F238E27FC236}">
                  <a16:creationId xmlns:a16="http://schemas.microsoft.com/office/drawing/2014/main" id="{4DFA3C4B-463A-4455-AE4E-9A8563DC279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125898" y="1778795"/>
              <a:ext cx="293010" cy="6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5" name="矩形 14">
              <a:extLst>
                <a:ext uri="{FF2B5EF4-FFF2-40B4-BE49-F238E27FC236}">
                  <a16:creationId xmlns:a16="http://schemas.microsoft.com/office/drawing/2014/main" id="{37702EF1-8CAB-4325-BF0D-F72FBE591086}"/>
                </a:ext>
              </a:extLst>
            </p:cNvPr>
            <p:cNvSpPr/>
            <p:nvPr/>
          </p:nvSpPr>
          <p:spPr>
            <a:xfrm>
              <a:off x="8336757" y="2597372"/>
              <a:ext cx="813775" cy="4506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altLang="zh-CN" sz="2400" b="1" baseline="30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zh-CN" altLang="en-US" sz="2400" b="1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6" name="矩形 14">
              <a:extLst>
                <a:ext uri="{FF2B5EF4-FFF2-40B4-BE49-F238E27FC236}">
                  <a16:creationId xmlns:a16="http://schemas.microsoft.com/office/drawing/2014/main" id="{50918446-1576-4656-9385-656A563091BE}"/>
                </a:ext>
              </a:extLst>
            </p:cNvPr>
            <p:cNvSpPr/>
            <p:nvPr/>
          </p:nvSpPr>
          <p:spPr>
            <a:xfrm>
              <a:off x="8973259" y="2588402"/>
              <a:ext cx="813775" cy="4506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altLang="zh-CN" sz="2400" b="1" baseline="30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zh-CN" altLang="en-US" sz="2400" b="1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39" name="组合 69">
              <a:extLst>
                <a:ext uri="{FF2B5EF4-FFF2-40B4-BE49-F238E27FC236}">
                  <a16:creationId xmlns:a16="http://schemas.microsoft.com/office/drawing/2014/main" id="{6DA0BE4D-8754-40AE-B8CB-8F364A128FE6}"/>
                </a:ext>
              </a:extLst>
            </p:cNvPr>
            <p:cNvGrpSpPr/>
            <p:nvPr/>
          </p:nvGrpSpPr>
          <p:grpSpPr>
            <a:xfrm>
              <a:off x="5326900" y="1903383"/>
              <a:ext cx="719166" cy="288000"/>
              <a:chOff x="3446427" y="4596163"/>
              <a:chExt cx="719166" cy="288000"/>
            </a:xfrm>
          </p:grpSpPr>
          <p:grpSp>
            <p:nvGrpSpPr>
              <p:cNvPr id="340" name="组合 70">
                <a:extLst>
                  <a:ext uri="{FF2B5EF4-FFF2-40B4-BE49-F238E27FC236}">
                    <a16:creationId xmlns:a16="http://schemas.microsoft.com/office/drawing/2014/main" id="{AF42DCC2-BF0E-48BE-8B9D-45A871C1EF56}"/>
                  </a:ext>
                </a:extLst>
              </p:cNvPr>
              <p:cNvGrpSpPr/>
              <p:nvPr/>
            </p:nvGrpSpPr>
            <p:grpSpPr>
              <a:xfrm>
                <a:off x="3446427" y="4596163"/>
                <a:ext cx="57600" cy="288000"/>
                <a:chOff x="3573750" y="4501094"/>
                <a:chExt cx="57600" cy="288000"/>
              </a:xfrm>
            </p:grpSpPr>
            <p:cxnSp>
              <p:nvCxnSpPr>
                <p:cNvPr id="356" name="直接连接符 86">
                  <a:extLst>
                    <a:ext uri="{FF2B5EF4-FFF2-40B4-BE49-F238E27FC236}">
                      <a16:creationId xmlns:a16="http://schemas.microsoft.com/office/drawing/2014/main" id="{BF0933DE-C1BA-4015-A0E9-867D0EF82ADA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7" name="椭圆 87">
                  <a:extLst>
                    <a:ext uri="{FF2B5EF4-FFF2-40B4-BE49-F238E27FC236}">
                      <a16:creationId xmlns:a16="http://schemas.microsoft.com/office/drawing/2014/main" id="{6559A40F-A79A-41EC-9DB2-D9CA7633E814}"/>
                    </a:ext>
                  </a:extLst>
                </p:cNvPr>
                <p:cNvSpPr/>
                <p:nvPr/>
              </p:nvSpPr>
              <p:spPr>
                <a:xfrm>
                  <a:off x="3573750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41" name="组合 71">
                <a:extLst>
                  <a:ext uri="{FF2B5EF4-FFF2-40B4-BE49-F238E27FC236}">
                    <a16:creationId xmlns:a16="http://schemas.microsoft.com/office/drawing/2014/main" id="{E73C4CAD-3331-4460-BEE8-B8BABF9816EB}"/>
                  </a:ext>
                </a:extLst>
              </p:cNvPr>
              <p:cNvGrpSpPr/>
              <p:nvPr/>
            </p:nvGrpSpPr>
            <p:grpSpPr>
              <a:xfrm>
                <a:off x="3582243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54" name="直接连接符 84">
                  <a:extLst>
                    <a:ext uri="{FF2B5EF4-FFF2-40B4-BE49-F238E27FC236}">
                      <a16:creationId xmlns:a16="http://schemas.microsoft.com/office/drawing/2014/main" id="{E20CC21E-AE9D-4419-A6DA-FC42380D5879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5" name="椭圆 85">
                  <a:extLst>
                    <a:ext uri="{FF2B5EF4-FFF2-40B4-BE49-F238E27FC236}">
                      <a16:creationId xmlns:a16="http://schemas.microsoft.com/office/drawing/2014/main" id="{ED4EAF79-2B07-4456-B0A2-1E2CF6F1BBAD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42" name="组合 72">
                <a:extLst>
                  <a:ext uri="{FF2B5EF4-FFF2-40B4-BE49-F238E27FC236}">
                    <a16:creationId xmlns:a16="http://schemas.microsoft.com/office/drawing/2014/main" id="{9D207F6F-F173-4C87-8F96-82850AC1F4F4}"/>
                  </a:ext>
                </a:extLst>
              </p:cNvPr>
              <p:cNvGrpSpPr/>
              <p:nvPr/>
            </p:nvGrpSpPr>
            <p:grpSpPr>
              <a:xfrm>
                <a:off x="37132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52" name="直接连接符 82">
                  <a:extLst>
                    <a:ext uri="{FF2B5EF4-FFF2-40B4-BE49-F238E27FC236}">
                      <a16:creationId xmlns:a16="http://schemas.microsoft.com/office/drawing/2014/main" id="{A4EFFC56-7A53-4E12-A83A-C5D9BFCE44C1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3" name="椭圆 83">
                  <a:extLst>
                    <a:ext uri="{FF2B5EF4-FFF2-40B4-BE49-F238E27FC236}">
                      <a16:creationId xmlns:a16="http://schemas.microsoft.com/office/drawing/2014/main" id="{FCA108F0-C2DD-4545-9A28-E47534D38CE5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43" name="组合 73">
                <a:extLst>
                  <a:ext uri="{FF2B5EF4-FFF2-40B4-BE49-F238E27FC236}">
                    <a16:creationId xmlns:a16="http://schemas.microsoft.com/office/drawing/2014/main" id="{DFFB701B-7AF8-469F-A1E8-C44508E1305C}"/>
                  </a:ext>
                </a:extLst>
              </p:cNvPr>
              <p:cNvGrpSpPr/>
              <p:nvPr/>
            </p:nvGrpSpPr>
            <p:grpSpPr>
              <a:xfrm>
                <a:off x="38394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50" name="直接连接符 80">
                  <a:extLst>
                    <a:ext uri="{FF2B5EF4-FFF2-40B4-BE49-F238E27FC236}">
                      <a16:creationId xmlns:a16="http://schemas.microsoft.com/office/drawing/2014/main" id="{95F55478-AD28-4543-BDA9-FCDED2880767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1" name="椭圆 81">
                  <a:extLst>
                    <a:ext uri="{FF2B5EF4-FFF2-40B4-BE49-F238E27FC236}">
                      <a16:creationId xmlns:a16="http://schemas.microsoft.com/office/drawing/2014/main" id="{CD9393BA-1EC9-4B9E-A2B6-B36E1D25C356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44" name="组合 74">
                <a:extLst>
                  <a:ext uri="{FF2B5EF4-FFF2-40B4-BE49-F238E27FC236}">
                    <a16:creationId xmlns:a16="http://schemas.microsoft.com/office/drawing/2014/main" id="{29ED1CF4-F611-480D-831B-38A58C022E65}"/>
                  </a:ext>
                </a:extLst>
              </p:cNvPr>
              <p:cNvGrpSpPr/>
              <p:nvPr/>
            </p:nvGrpSpPr>
            <p:grpSpPr>
              <a:xfrm>
                <a:off x="39727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48" name="直接连接符 78">
                  <a:extLst>
                    <a:ext uri="{FF2B5EF4-FFF2-40B4-BE49-F238E27FC236}">
                      <a16:creationId xmlns:a16="http://schemas.microsoft.com/office/drawing/2014/main" id="{1E07E922-C0F1-46DF-9249-54A9B66C8ED0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9" name="椭圆 79">
                  <a:extLst>
                    <a:ext uri="{FF2B5EF4-FFF2-40B4-BE49-F238E27FC236}">
                      <a16:creationId xmlns:a16="http://schemas.microsoft.com/office/drawing/2014/main" id="{AEF303C8-628A-4355-A471-0FCBFD749182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45" name="组合 75">
                <a:extLst>
                  <a:ext uri="{FF2B5EF4-FFF2-40B4-BE49-F238E27FC236}">
                    <a16:creationId xmlns:a16="http://schemas.microsoft.com/office/drawing/2014/main" id="{BA25D900-FDC0-4A06-91A2-D32222DDE6F1}"/>
                  </a:ext>
                </a:extLst>
              </p:cNvPr>
              <p:cNvGrpSpPr/>
              <p:nvPr/>
            </p:nvGrpSpPr>
            <p:grpSpPr>
              <a:xfrm>
                <a:off x="41061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46" name="直接连接符 76">
                  <a:extLst>
                    <a:ext uri="{FF2B5EF4-FFF2-40B4-BE49-F238E27FC236}">
                      <a16:creationId xmlns:a16="http://schemas.microsoft.com/office/drawing/2014/main" id="{C14B7FAC-34A0-4245-95A3-9942B31379FA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7" name="椭圆 77">
                  <a:extLst>
                    <a:ext uri="{FF2B5EF4-FFF2-40B4-BE49-F238E27FC236}">
                      <a16:creationId xmlns:a16="http://schemas.microsoft.com/office/drawing/2014/main" id="{11E51D53-F395-40D8-B18F-C1E2F3D9F5B2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358" name="组合 88">
              <a:extLst>
                <a:ext uri="{FF2B5EF4-FFF2-40B4-BE49-F238E27FC236}">
                  <a16:creationId xmlns:a16="http://schemas.microsoft.com/office/drawing/2014/main" id="{C8316609-ED64-4BFC-9A18-740984EEE48B}"/>
                </a:ext>
              </a:extLst>
            </p:cNvPr>
            <p:cNvGrpSpPr/>
            <p:nvPr/>
          </p:nvGrpSpPr>
          <p:grpSpPr>
            <a:xfrm rot="10800000">
              <a:off x="5280899" y="2189721"/>
              <a:ext cx="711516" cy="288000"/>
              <a:chOff x="3454077" y="4596163"/>
              <a:chExt cx="711516" cy="288000"/>
            </a:xfrm>
          </p:grpSpPr>
          <p:grpSp>
            <p:nvGrpSpPr>
              <p:cNvPr id="359" name="组合 89">
                <a:extLst>
                  <a:ext uri="{FF2B5EF4-FFF2-40B4-BE49-F238E27FC236}">
                    <a16:creationId xmlns:a16="http://schemas.microsoft.com/office/drawing/2014/main" id="{25FB00F9-67BC-4D8E-A893-BEFE925908A3}"/>
                  </a:ext>
                </a:extLst>
              </p:cNvPr>
              <p:cNvGrpSpPr/>
              <p:nvPr/>
            </p:nvGrpSpPr>
            <p:grpSpPr>
              <a:xfrm>
                <a:off x="3454077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75" name="直接连接符 105">
                  <a:extLst>
                    <a:ext uri="{FF2B5EF4-FFF2-40B4-BE49-F238E27FC236}">
                      <a16:creationId xmlns:a16="http://schemas.microsoft.com/office/drawing/2014/main" id="{581CF2AB-1D77-4D17-930C-D617EAC2A6C9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76" name="椭圆 106">
                  <a:extLst>
                    <a:ext uri="{FF2B5EF4-FFF2-40B4-BE49-F238E27FC236}">
                      <a16:creationId xmlns:a16="http://schemas.microsoft.com/office/drawing/2014/main" id="{82E37AB8-54C8-4AD6-9DD6-7BC551E518CE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60" name="组合 90">
                <a:extLst>
                  <a:ext uri="{FF2B5EF4-FFF2-40B4-BE49-F238E27FC236}">
                    <a16:creationId xmlns:a16="http://schemas.microsoft.com/office/drawing/2014/main" id="{F21A3458-CE06-4F60-9C5F-4C0EC0AE8F45}"/>
                  </a:ext>
                </a:extLst>
              </p:cNvPr>
              <p:cNvGrpSpPr/>
              <p:nvPr/>
            </p:nvGrpSpPr>
            <p:grpSpPr>
              <a:xfrm>
                <a:off x="3582243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73" name="直接连接符 103">
                  <a:extLst>
                    <a:ext uri="{FF2B5EF4-FFF2-40B4-BE49-F238E27FC236}">
                      <a16:creationId xmlns:a16="http://schemas.microsoft.com/office/drawing/2014/main" id="{0C0CD786-B9BD-4FF5-B99B-1EF60B837553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74" name="椭圆 104">
                  <a:extLst>
                    <a:ext uri="{FF2B5EF4-FFF2-40B4-BE49-F238E27FC236}">
                      <a16:creationId xmlns:a16="http://schemas.microsoft.com/office/drawing/2014/main" id="{7D1542A8-7E1A-41B4-9521-1CDB8C2C23B1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61" name="组合 91">
                <a:extLst>
                  <a:ext uri="{FF2B5EF4-FFF2-40B4-BE49-F238E27FC236}">
                    <a16:creationId xmlns:a16="http://schemas.microsoft.com/office/drawing/2014/main" id="{2C3A4C09-C598-418C-86BB-7284DCA4BAAD}"/>
                  </a:ext>
                </a:extLst>
              </p:cNvPr>
              <p:cNvGrpSpPr/>
              <p:nvPr/>
            </p:nvGrpSpPr>
            <p:grpSpPr>
              <a:xfrm>
                <a:off x="37132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71" name="直接连接符 101">
                  <a:extLst>
                    <a:ext uri="{FF2B5EF4-FFF2-40B4-BE49-F238E27FC236}">
                      <a16:creationId xmlns:a16="http://schemas.microsoft.com/office/drawing/2014/main" id="{11730064-10A9-4D0D-9595-906F07CA88FD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72" name="椭圆 102">
                  <a:extLst>
                    <a:ext uri="{FF2B5EF4-FFF2-40B4-BE49-F238E27FC236}">
                      <a16:creationId xmlns:a16="http://schemas.microsoft.com/office/drawing/2014/main" id="{6C18EA7F-A535-4AD2-8F90-C4B0CCE66AF0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62" name="组合 92">
                <a:extLst>
                  <a:ext uri="{FF2B5EF4-FFF2-40B4-BE49-F238E27FC236}">
                    <a16:creationId xmlns:a16="http://schemas.microsoft.com/office/drawing/2014/main" id="{0C5F2806-42C9-4CD3-B552-E63A394AC863}"/>
                  </a:ext>
                </a:extLst>
              </p:cNvPr>
              <p:cNvGrpSpPr/>
              <p:nvPr/>
            </p:nvGrpSpPr>
            <p:grpSpPr>
              <a:xfrm>
                <a:off x="38394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69" name="直接连接符 99">
                  <a:extLst>
                    <a:ext uri="{FF2B5EF4-FFF2-40B4-BE49-F238E27FC236}">
                      <a16:creationId xmlns:a16="http://schemas.microsoft.com/office/drawing/2014/main" id="{E607C993-C87B-4AA3-AB78-B5812C18DC64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70" name="椭圆 100">
                  <a:extLst>
                    <a:ext uri="{FF2B5EF4-FFF2-40B4-BE49-F238E27FC236}">
                      <a16:creationId xmlns:a16="http://schemas.microsoft.com/office/drawing/2014/main" id="{5346221C-C18E-4CB3-8953-D07EDD3F9B76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63" name="组合 93">
                <a:extLst>
                  <a:ext uri="{FF2B5EF4-FFF2-40B4-BE49-F238E27FC236}">
                    <a16:creationId xmlns:a16="http://schemas.microsoft.com/office/drawing/2014/main" id="{417CE8F0-00EB-42A2-9970-DDFC59B8BEA4}"/>
                  </a:ext>
                </a:extLst>
              </p:cNvPr>
              <p:cNvGrpSpPr/>
              <p:nvPr/>
            </p:nvGrpSpPr>
            <p:grpSpPr>
              <a:xfrm>
                <a:off x="39727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67" name="直接连接符 97">
                  <a:extLst>
                    <a:ext uri="{FF2B5EF4-FFF2-40B4-BE49-F238E27FC236}">
                      <a16:creationId xmlns:a16="http://schemas.microsoft.com/office/drawing/2014/main" id="{43711B67-9912-4FB4-B774-5D11712E5656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8" name="椭圆 98">
                  <a:extLst>
                    <a:ext uri="{FF2B5EF4-FFF2-40B4-BE49-F238E27FC236}">
                      <a16:creationId xmlns:a16="http://schemas.microsoft.com/office/drawing/2014/main" id="{711CFD52-D4F6-48E3-99AB-CEF84C1E7B14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64" name="组合 94">
                <a:extLst>
                  <a:ext uri="{FF2B5EF4-FFF2-40B4-BE49-F238E27FC236}">
                    <a16:creationId xmlns:a16="http://schemas.microsoft.com/office/drawing/2014/main" id="{88640A91-0310-4AC5-B5E4-FE9BA17958BD}"/>
                  </a:ext>
                </a:extLst>
              </p:cNvPr>
              <p:cNvGrpSpPr/>
              <p:nvPr/>
            </p:nvGrpSpPr>
            <p:grpSpPr>
              <a:xfrm>
                <a:off x="41061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65" name="直接连接符 95">
                  <a:extLst>
                    <a:ext uri="{FF2B5EF4-FFF2-40B4-BE49-F238E27FC236}">
                      <a16:creationId xmlns:a16="http://schemas.microsoft.com/office/drawing/2014/main" id="{9617CB04-20C6-42E2-A704-F7A1C323039F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6" name="椭圆 96">
                  <a:extLst>
                    <a:ext uri="{FF2B5EF4-FFF2-40B4-BE49-F238E27FC236}">
                      <a16:creationId xmlns:a16="http://schemas.microsoft.com/office/drawing/2014/main" id="{D11DAB77-1F4B-45F3-A2FB-1C84E1F5B7FB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415" name="组合 69">
              <a:extLst>
                <a:ext uri="{FF2B5EF4-FFF2-40B4-BE49-F238E27FC236}">
                  <a16:creationId xmlns:a16="http://schemas.microsoft.com/office/drawing/2014/main" id="{EC35DBD9-FBDA-4510-B1E9-BA3ACA9BCC30}"/>
                </a:ext>
              </a:extLst>
            </p:cNvPr>
            <p:cNvGrpSpPr/>
            <p:nvPr/>
          </p:nvGrpSpPr>
          <p:grpSpPr>
            <a:xfrm>
              <a:off x="6846707" y="1888003"/>
              <a:ext cx="719166" cy="288000"/>
              <a:chOff x="3446427" y="4596163"/>
              <a:chExt cx="719166" cy="288000"/>
            </a:xfrm>
          </p:grpSpPr>
          <p:grpSp>
            <p:nvGrpSpPr>
              <p:cNvPr id="416" name="组合 70">
                <a:extLst>
                  <a:ext uri="{FF2B5EF4-FFF2-40B4-BE49-F238E27FC236}">
                    <a16:creationId xmlns:a16="http://schemas.microsoft.com/office/drawing/2014/main" id="{E63B7EB9-8B51-496A-AAE4-879F0DA91E2B}"/>
                  </a:ext>
                </a:extLst>
              </p:cNvPr>
              <p:cNvGrpSpPr/>
              <p:nvPr/>
            </p:nvGrpSpPr>
            <p:grpSpPr>
              <a:xfrm>
                <a:off x="3446427" y="4596163"/>
                <a:ext cx="57600" cy="288000"/>
                <a:chOff x="3573750" y="4501094"/>
                <a:chExt cx="57600" cy="288000"/>
              </a:xfrm>
            </p:grpSpPr>
            <p:cxnSp>
              <p:nvCxnSpPr>
                <p:cNvPr id="432" name="直接连接符 86">
                  <a:extLst>
                    <a:ext uri="{FF2B5EF4-FFF2-40B4-BE49-F238E27FC236}">
                      <a16:creationId xmlns:a16="http://schemas.microsoft.com/office/drawing/2014/main" id="{C4EF3639-2480-45C8-A1DD-4FE147EDBE77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3" name="椭圆 87">
                  <a:extLst>
                    <a:ext uri="{FF2B5EF4-FFF2-40B4-BE49-F238E27FC236}">
                      <a16:creationId xmlns:a16="http://schemas.microsoft.com/office/drawing/2014/main" id="{2C5A231C-87CE-4073-8C28-B141E848CC6A}"/>
                    </a:ext>
                  </a:extLst>
                </p:cNvPr>
                <p:cNvSpPr/>
                <p:nvPr/>
              </p:nvSpPr>
              <p:spPr>
                <a:xfrm>
                  <a:off x="3573750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17" name="组合 71">
                <a:extLst>
                  <a:ext uri="{FF2B5EF4-FFF2-40B4-BE49-F238E27FC236}">
                    <a16:creationId xmlns:a16="http://schemas.microsoft.com/office/drawing/2014/main" id="{8CC7C722-B6B7-4BE1-84AA-14E8788DBA76}"/>
                  </a:ext>
                </a:extLst>
              </p:cNvPr>
              <p:cNvGrpSpPr/>
              <p:nvPr/>
            </p:nvGrpSpPr>
            <p:grpSpPr>
              <a:xfrm>
                <a:off x="3582243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30" name="直接连接符 84">
                  <a:extLst>
                    <a:ext uri="{FF2B5EF4-FFF2-40B4-BE49-F238E27FC236}">
                      <a16:creationId xmlns:a16="http://schemas.microsoft.com/office/drawing/2014/main" id="{C4106606-6039-4F68-AD05-FF11E71AB4C5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1" name="椭圆 85">
                  <a:extLst>
                    <a:ext uri="{FF2B5EF4-FFF2-40B4-BE49-F238E27FC236}">
                      <a16:creationId xmlns:a16="http://schemas.microsoft.com/office/drawing/2014/main" id="{291F15AC-CA3A-443F-B19F-AE8190B54100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18" name="组合 72">
                <a:extLst>
                  <a:ext uri="{FF2B5EF4-FFF2-40B4-BE49-F238E27FC236}">
                    <a16:creationId xmlns:a16="http://schemas.microsoft.com/office/drawing/2014/main" id="{286B1500-5B4A-4247-9D68-3A93B98AFFF9}"/>
                  </a:ext>
                </a:extLst>
              </p:cNvPr>
              <p:cNvGrpSpPr/>
              <p:nvPr/>
            </p:nvGrpSpPr>
            <p:grpSpPr>
              <a:xfrm>
                <a:off x="37132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28" name="直接连接符 82">
                  <a:extLst>
                    <a:ext uri="{FF2B5EF4-FFF2-40B4-BE49-F238E27FC236}">
                      <a16:creationId xmlns:a16="http://schemas.microsoft.com/office/drawing/2014/main" id="{065F77EC-CCA1-4505-848C-09007E2D1002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9" name="椭圆 83">
                  <a:extLst>
                    <a:ext uri="{FF2B5EF4-FFF2-40B4-BE49-F238E27FC236}">
                      <a16:creationId xmlns:a16="http://schemas.microsoft.com/office/drawing/2014/main" id="{C32278F1-5729-4A0A-AF7F-5E9E560BCD77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19" name="组合 73">
                <a:extLst>
                  <a:ext uri="{FF2B5EF4-FFF2-40B4-BE49-F238E27FC236}">
                    <a16:creationId xmlns:a16="http://schemas.microsoft.com/office/drawing/2014/main" id="{519C15DD-F848-4657-881E-3963E4C3CB9C}"/>
                  </a:ext>
                </a:extLst>
              </p:cNvPr>
              <p:cNvGrpSpPr/>
              <p:nvPr/>
            </p:nvGrpSpPr>
            <p:grpSpPr>
              <a:xfrm>
                <a:off x="38394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26" name="直接连接符 80">
                  <a:extLst>
                    <a:ext uri="{FF2B5EF4-FFF2-40B4-BE49-F238E27FC236}">
                      <a16:creationId xmlns:a16="http://schemas.microsoft.com/office/drawing/2014/main" id="{F843C3AF-0A57-4436-A0A0-F06518D8BE6D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7" name="椭圆 81">
                  <a:extLst>
                    <a:ext uri="{FF2B5EF4-FFF2-40B4-BE49-F238E27FC236}">
                      <a16:creationId xmlns:a16="http://schemas.microsoft.com/office/drawing/2014/main" id="{E15795BE-8095-4587-AA65-C37DE0BA9F52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20" name="组合 74">
                <a:extLst>
                  <a:ext uri="{FF2B5EF4-FFF2-40B4-BE49-F238E27FC236}">
                    <a16:creationId xmlns:a16="http://schemas.microsoft.com/office/drawing/2014/main" id="{7A13214C-B2AC-4CCC-A01E-502E76BEDD74}"/>
                  </a:ext>
                </a:extLst>
              </p:cNvPr>
              <p:cNvGrpSpPr/>
              <p:nvPr/>
            </p:nvGrpSpPr>
            <p:grpSpPr>
              <a:xfrm>
                <a:off x="39727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24" name="直接连接符 78">
                  <a:extLst>
                    <a:ext uri="{FF2B5EF4-FFF2-40B4-BE49-F238E27FC236}">
                      <a16:creationId xmlns:a16="http://schemas.microsoft.com/office/drawing/2014/main" id="{187A281D-ABBB-41F6-BF87-08DDD6BAC31A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5" name="椭圆 79">
                  <a:extLst>
                    <a:ext uri="{FF2B5EF4-FFF2-40B4-BE49-F238E27FC236}">
                      <a16:creationId xmlns:a16="http://schemas.microsoft.com/office/drawing/2014/main" id="{1BEB7272-BBD2-4806-8BE9-FB113C966A92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21" name="组合 75">
                <a:extLst>
                  <a:ext uri="{FF2B5EF4-FFF2-40B4-BE49-F238E27FC236}">
                    <a16:creationId xmlns:a16="http://schemas.microsoft.com/office/drawing/2014/main" id="{339A3422-6DEC-440A-BE88-048DBAA5735E}"/>
                  </a:ext>
                </a:extLst>
              </p:cNvPr>
              <p:cNvGrpSpPr/>
              <p:nvPr/>
            </p:nvGrpSpPr>
            <p:grpSpPr>
              <a:xfrm>
                <a:off x="41061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22" name="直接连接符 76">
                  <a:extLst>
                    <a:ext uri="{FF2B5EF4-FFF2-40B4-BE49-F238E27FC236}">
                      <a16:creationId xmlns:a16="http://schemas.microsoft.com/office/drawing/2014/main" id="{592B1D2C-88CF-4B0E-BB5A-9D723838B9B6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3" name="椭圆 77">
                  <a:extLst>
                    <a:ext uri="{FF2B5EF4-FFF2-40B4-BE49-F238E27FC236}">
                      <a16:creationId xmlns:a16="http://schemas.microsoft.com/office/drawing/2014/main" id="{AA66D6EE-5857-41E4-B4D5-68A6BF5ED68E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434" name="组合 88">
              <a:extLst>
                <a:ext uri="{FF2B5EF4-FFF2-40B4-BE49-F238E27FC236}">
                  <a16:creationId xmlns:a16="http://schemas.microsoft.com/office/drawing/2014/main" id="{809DC281-EA74-4E26-9477-770BC11B6CEB}"/>
                </a:ext>
              </a:extLst>
            </p:cNvPr>
            <p:cNvGrpSpPr/>
            <p:nvPr/>
          </p:nvGrpSpPr>
          <p:grpSpPr>
            <a:xfrm rot="10800000">
              <a:off x="6800706" y="2174341"/>
              <a:ext cx="711516" cy="288000"/>
              <a:chOff x="3454077" y="4596163"/>
              <a:chExt cx="711516" cy="288000"/>
            </a:xfrm>
          </p:grpSpPr>
          <p:grpSp>
            <p:nvGrpSpPr>
              <p:cNvPr id="435" name="组合 89">
                <a:extLst>
                  <a:ext uri="{FF2B5EF4-FFF2-40B4-BE49-F238E27FC236}">
                    <a16:creationId xmlns:a16="http://schemas.microsoft.com/office/drawing/2014/main" id="{AAF1279B-0A9F-4366-85F6-E8A785F2A7EE}"/>
                  </a:ext>
                </a:extLst>
              </p:cNvPr>
              <p:cNvGrpSpPr/>
              <p:nvPr/>
            </p:nvGrpSpPr>
            <p:grpSpPr>
              <a:xfrm>
                <a:off x="3454077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51" name="直接连接符 105">
                  <a:extLst>
                    <a:ext uri="{FF2B5EF4-FFF2-40B4-BE49-F238E27FC236}">
                      <a16:creationId xmlns:a16="http://schemas.microsoft.com/office/drawing/2014/main" id="{B0D93B9E-FB7C-4B73-9A7F-4D23108B5696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52" name="椭圆 106">
                  <a:extLst>
                    <a:ext uri="{FF2B5EF4-FFF2-40B4-BE49-F238E27FC236}">
                      <a16:creationId xmlns:a16="http://schemas.microsoft.com/office/drawing/2014/main" id="{F85302C5-2C8A-42BA-9970-5AA329DDF780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36" name="组合 90">
                <a:extLst>
                  <a:ext uri="{FF2B5EF4-FFF2-40B4-BE49-F238E27FC236}">
                    <a16:creationId xmlns:a16="http://schemas.microsoft.com/office/drawing/2014/main" id="{C373C176-3996-43E6-AE67-5C0C063C3734}"/>
                  </a:ext>
                </a:extLst>
              </p:cNvPr>
              <p:cNvGrpSpPr/>
              <p:nvPr/>
            </p:nvGrpSpPr>
            <p:grpSpPr>
              <a:xfrm>
                <a:off x="3582243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49" name="直接连接符 103">
                  <a:extLst>
                    <a:ext uri="{FF2B5EF4-FFF2-40B4-BE49-F238E27FC236}">
                      <a16:creationId xmlns:a16="http://schemas.microsoft.com/office/drawing/2014/main" id="{A6D540AD-4DA9-4285-9B90-4CB12D7A5EC2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50" name="椭圆 104">
                  <a:extLst>
                    <a:ext uri="{FF2B5EF4-FFF2-40B4-BE49-F238E27FC236}">
                      <a16:creationId xmlns:a16="http://schemas.microsoft.com/office/drawing/2014/main" id="{A2A6417E-0281-4EF0-84DE-41A5922AB8E2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37" name="组合 91">
                <a:extLst>
                  <a:ext uri="{FF2B5EF4-FFF2-40B4-BE49-F238E27FC236}">
                    <a16:creationId xmlns:a16="http://schemas.microsoft.com/office/drawing/2014/main" id="{8EADEB2F-B9AB-456E-B6AC-C772ADDFC55B}"/>
                  </a:ext>
                </a:extLst>
              </p:cNvPr>
              <p:cNvGrpSpPr/>
              <p:nvPr/>
            </p:nvGrpSpPr>
            <p:grpSpPr>
              <a:xfrm>
                <a:off x="37132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47" name="直接连接符 101">
                  <a:extLst>
                    <a:ext uri="{FF2B5EF4-FFF2-40B4-BE49-F238E27FC236}">
                      <a16:creationId xmlns:a16="http://schemas.microsoft.com/office/drawing/2014/main" id="{25FFD6CF-708C-4E84-B56D-1FBFB6891D59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8" name="椭圆 102">
                  <a:extLst>
                    <a:ext uri="{FF2B5EF4-FFF2-40B4-BE49-F238E27FC236}">
                      <a16:creationId xmlns:a16="http://schemas.microsoft.com/office/drawing/2014/main" id="{AF4247B1-5AC2-4870-B0A9-D73F893F8046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38" name="组合 92">
                <a:extLst>
                  <a:ext uri="{FF2B5EF4-FFF2-40B4-BE49-F238E27FC236}">
                    <a16:creationId xmlns:a16="http://schemas.microsoft.com/office/drawing/2014/main" id="{97C8FBEC-D5F3-4263-AAB4-ECAD3C9D87DD}"/>
                  </a:ext>
                </a:extLst>
              </p:cNvPr>
              <p:cNvGrpSpPr/>
              <p:nvPr/>
            </p:nvGrpSpPr>
            <p:grpSpPr>
              <a:xfrm>
                <a:off x="38394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45" name="直接连接符 99">
                  <a:extLst>
                    <a:ext uri="{FF2B5EF4-FFF2-40B4-BE49-F238E27FC236}">
                      <a16:creationId xmlns:a16="http://schemas.microsoft.com/office/drawing/2014/main" id="{13A4CB87-D0A4-40DD-BE05-0F1B44ADFECA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6" name="椭圆 100">
                  <a:extLst>
                    <a:ext uri="{FF2B5EF4-FFF2-40B4-BE49-F238E27FC236}">
                      <a16:creationId xmlns:a16="http://schemas.microsoft.com/office/drawing/2014/main" id="{8F359B5A-C553-4C20-AFCC-CF53C4226AB8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39" name="组合 93">
                <a:extLst>
                  <a:ext uri="{FF2B5EF4-FFF2-40B4-BE49-F238E27FC236}">
                    <a16:creationId xmlns:a16="http://schemas.microsoft.com/office/drawing/2014/main" id="{9C0301FC-3A0B-4417-A27C-BBC6E8CECD78}"/>
                  </a:ext>
                </a:extLst>
              </p:cNvPr>
              <p:cNvGrpSpPr/>
              <p:nvPr/>
            </p:nvGrpSpPr>
            <p:grpSpPr>
              <a:xfrm>
                <a:off x="39727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43" name="直接连接符 97">
                  <a:extLst>
                    <a:ext uri="{FF2B5EF4-FFF2-40B4-BE49-F238E27FC236}">
                      <a16:creationId xmlns:a16="http://schemas.microsoft.com/office/drawing/2014/main" id="{38AB9A0E-3605-4CBE-A290-AF2799622719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4" name="椭圆 98">
                  <a:extLst>
                    <a:ext uri="{FF2B5EF4-FFF2-40B4-BE49-F238E27FC236}">
                      <a16:creationId xmlns:a16="http://schemas.microsoft.com/office/drawing/2014/main" id="{026CD9F9-E3DF-4582-AFB9-261A80D14833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40" name="组合 94">
                <a:extLst>
                  <a:ext uri="{FF2B5EF4-FFF2-40B4-BE49-F238E27FC236}">
                    <a16:creationId xmlns:a16="http://schemas.microsoft.com/office/drawing/2014/main" id="{CE9D9E9D-71F1-4F33-A83D-676B0A6FE2FC}"/>
                  </a:ext>
                </a:extLst>
              </p:cNvPr>
              <p:cNvGrpSpPr/>
              <p:nvPr/>
            </p:nvGrpSpPr>
            <p:grpSpPr>
              <a:xfrm>
                <a:off x="41061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41" name="直接连接符 95">
                  <a:extLst>
                    <a:ext uri="{FF2B5EF4-FFF2-40B4-BE49-F238E27FC236}">
                      <a16:creationId xmlns:a16="http://schemas.microsoft.com/office/drawing/2014/main" id="{6B06336D-B8E9-4FEB-B0CC-2FDA5D325E5D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2" name="椭圆 96">
                  <a:extLst>
                    <a:ext uri="{FF2B5EF4-FFF2-40B4-BE49-F238E27FC236}">
                      <a16:creationId xmlns:a16="http://schemas.microsoft.com/office/drawing/2014/main" id="{98A957F5-09DB-47C9-9209-F1D125C49AE4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453" name="组合 69">
              <a:extLst>
                <a:ext uri="{FF2B5EF4-FFF2-40B4-BE49-F238E27FC236}">
                  <a16:creationId xmlns:a16="http://schemas.microsoft.com/office/drawing/2014/main" id="{EC338A7C-EF27-4F9A-B536-91479439DAA6}"/>
                </a:ext>
              </a:extLst>
            </p:cNvPr>
            <p:cNvGrpSpPr/>
            <p:nvPr/>
          </p:nvGrpSpPr>
          <p:grpSpPr>
            <a:xfrm>
              <a:off x="6101484" y="1897790"/>
              <a:ext cx="719166" cy="288000"/>
              <a:chOff x="3446427" y="4596163"/>
              <a:chExt cx="719166" cy="288000"/>
            </a:xfrm>
          </p:grpSpPr>
          <p:grpSp>
            <p:nvGrpSpPr>
              <p:cNvPr id="454" name="组合 70">
                <a:extLst>
                  <a:ext uri="{FF2B5EF4-FFF2-40B4-BE49-F238E27FC236}">
                    <a16:creationId xmlns:a16="http://schemas.microsoft.com/office/drawing/2014/main" id="{3178F8AE-32B4-4DBD-8F27-703512D4A33C}"/>
                  </a:ext>
                </a:extLst>
              </p:cNvPr>
              <p:cNvGrpSpPr/>
              <p:nvPr/>
            </p:nvGrpSpPr>
            <p:grpSpPr>
              <a:xfrm>
                <a:off x="3446427" y="4596163"/>
                <a:ext cx="57600" cy="288000"/>
                <a:chOff x="3573750" y="4501094"/>
                <a:chExt cx="57600" cy="288000"/>
              </a:xfrm>
            </p:grpSpPr>
            <p:cxnSp>
              <p:nvCxnSpPr>
                <p:cNvPr id="470" name="直接连接符 86">
                  <a:extLst>
                    <a:ext uri="{FF2B5EF4-FFF2-40B4-BE49-F238E27FC236}">
                      <a16:creationId xmlns:a16="http://schemas.microsoft.com/office/drawing/2014/main" id="{3F9C9805-C694-49BB-8A53-6FD3332A04EF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71" name="椭圆 87">
                  <a:extLst>
                    <a:ext uri="{FF2B5EF4-FFF2-40B4-BE49-F238E27FC236}">
                      <a16:creationId xmlns:a16="http://schemas.microsoft.com/office/drawing/2014/main" id="{EAD0DBA6-83D8-4241-9631-501979871E85}"/>
                    </a:ext>
                  </a:extLst>
                </p:cNvPr>
                <p:cNvSpPr/>
                <p:nvPr/>
              </p:nvSpPr>
              <p:spPr>
                <a:xfrm>
                  <a:off x="3573750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55" name="组合 71">
                <a:extLst>
                  <a:ext uri="{FF2B5EF4-FFF2-40B4-BE49-F238E27FC236}">
                    <a16:creationId xmlns:a16="http://schemas.microsoft.com/office/drawing/2014/main" id="{B146A954-17EA-483B-AC8F-E9C8C520C7E3}"/>
                  </a:ext>
                </a:extLst>
              </p:cNvPr>
              <p:cNvGrpSpPr/>
              <p:nvPr/>
            </p:nvGrpSpPr>
            <p:grpSpPr>
              <a:xfrm>
                <a:off x="3582243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68" name="直接连接符 84">
                  <a:extLst>
                    <a:ext uri="{FF2B5EF4-FFF2-40B4-BE49-F238E27FC236}">
                      <a16:creationId xmlns:a16="http://schemas.microsoft.com/office/drawing/2014/main" id="{8FE72673-24D4-4AEF-BCC2-BAA39413EE9C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9" name="椭圆 85">
                  <a:extLst>
                    <a:ext uri="{FF2B5EF4-FFF2-40B4-BE49-F238E27FC236}">
                      <a16:creationId xmlns:a16="http://schemas.microsoft.com/office/drawing/2014/main" id="{B695062D-1838-4059-80D4-0FE9BEFD4126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56" name="组合 72">
                <a:extLst>
                  <a:ext uri="{FF2B5EF4-FFF2-40B4-BE49-F238E27FC236}">
                    <a16:creationId xmlns:a16="http://schemas.microsoft.com/office/drawing/2014/main" id="{100E0124-44B0-4DC9-A42E-2404ED7A702B}"/>
                  </a:ext>
                </a:extLst>
              </p:cNvPr>
              <p:cNvGrpSpPr/>
              <p:nvPr/>
            </p:nvGrpSpPr>
            <p:grpSpPr>
              <a:xfrm>
                <a:off x="37132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66" name="直接连接符 82">
                  <a:extLst>
                    <a:ext uri="{FF2B5EF4-FFF2-40B4-BE49-F238E27FC236}">
                      <a16:creationId xmlns:a16="http://schemas.microsoft.com/office/drawing/2014/main" id="{28135452-5657-410F-A1C3-C417240B714B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7" name="椭圆 83">
                  <a:extLst>
                    <a:ext uri="{FF2B5EF4-FFF2-40B4-BE49-F238E27FC236}">
                      <a16:creationId xmlns:a16="http://schemas.microsoft.com/office/drawing/2014/main" id="{51AB377D-F84F-4F5A-9655-64C9A53F1ACF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57" name="组合 73">
                <a:extLst>
                  <a:ext uri="{FF2B5EF4-FFF2-40B4-BE49-F238E27FC236}">
                    <a16:creationId xmlns:a16="http://schemas.microsoft.com/office/drawing/2014/main" id="{4EE304E8-B12B-4856-899F-D19867E15AE5}"/>
                  </a:ext>
                </a:extLst>
              </p:cNvPr>
              <p:cNvGrpSpPr/>
              <p:nvPr/>
            </p:nvGrpSpPr>
            <p:grpSpPr>
              <a:xfrm>
                <a:off x="38394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64" name="直接连接符 80">
                  <a:extLst>
                    <a:ext uri="{FF2B5EF4-FFF2-40B4-BE49-F238E27FC236}">
                      <a16:creationId xmlns:a16="http://schemas.microsoft.com/office/drawing/2014/main" id="{90D4C6D4-D2D6-4573-A80D-BC33BF10A2BF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5" name="椭圆 81">
                  <a:extLst>
                    <a:ext uri="{FF2B5EF4-FFF2-40B4-BE49-F238E27FC236}">
                      <a16:creationId xmlns:a16="http://schemas.microsoft.com/office/drawing/2014/main" id="{0B6DE9F7-08F8-43F7-BF9F-A3536AB8DB7B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58" name="组合 74">
                <a:extLst>
                  <a:ext uri="{FF2B5EF4-FFF2-40B4-BE49-F238E27FC236}">
                    <a16:creationId xmlns:a16="http://schemas.microsoft.com/office/drawing/2014/main" id="{E34C319A-5DEA-4B72-B2D4-FD7B49F56537}"/>
                  </a:ext>
                </a:extLst>
              </p:cNvPr>
              <p:cNvGrpSpPr/>
              <p:nvPr/>
            </p:nvGrpSpPr>
            <p:grpSpPr>
              <a:xfrm>
                <a:off x="39727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62" name="直接连接符 78">
                  <a:extLst>
                    <a:ext uri="{FF2B5EF4-FFF2-40B4-BE49-F238E27FC236}">
                      <a16:creationId xmlns:a16="http://schemas.microsoft.com/office/drawing/2014/main" id="{34C91309-AA06-41FC-8BA3-30BD782F9307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3" name="椭圆 79">
                  <a:extLst>
                    <a:ext uri="{FF2B5EF4-FFF2-40B4-BE49-F238E27FC236}">
                      <a16:creationId xmlns:a16="http://schemas.microsoft.com/office/drawing/2014/main" id="{DC5B5230-EFE1-4F7B-98D9-62C2F8186755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59" name="组合 75">
                <a:extLst>
                  <a:ext uri="{FF2B5EF4-FFF2-40B4-BE49-F238E27FC236}">
                    <a16:creationId xmlns:a16="http://schemas.microsoft.com/office/drawing/2014/main" id="{C114C2FF-B14A-4C7E-853F-B3505DA508FF}"/>
                  </a:ext>
                </a:extLst>
              </p:cNvPr>
              <p:cNvGrpSpPr/>
              <p:nvPr/>
            </p:nvGrpSpPr>
            <p:grpSpPr>
              <a:xfrm>
                <a:off x="41061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60" name="直接连接符 76">
                  <a:extLst>
                    <a:ext uri="{FF2B5EF4-FFF2-40B4-BE49-F238E27FC236}">
                      <a16:creationId xmlns:a16="http://schemas.microsoft.com/office/drawing/2014/main" id="{859B5A33-2093-44CE-BE0A-525326E4D081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1" name="椭圆 77">
                  <a:extLst>
                    <a:ext uri="{FF2B5EF4-FFF2-40B4-BE49-F238E27FC236}">
                      <a16:creationId xmlns:a16="http://schemas.microsoft.com/office/drawing/2014/main" id="{734F1E5E-2B20-409A-A156-18A5BB8BBF21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472" name="组合 88">
              <a:extLst>
                <a:ext uri="{FF2B5EF4-FFF2-40B4-BE49-F238E27FC236}">
                  <a16:creationId xmlns:a16="http://schemas.microsoft.com/office/drawing/2014/main" id="{91450B72-63B5-405A-8B37-6DEFFAE550FD}"/>
                </a:ext>
              </a:extLst>
            </p:cNvPr>
            <p:cNvGrpSpPr/>
            <p:nvPr/>
          </p:nvGrpSpPr>
          <p:grpSpPr>
            <a:xfrm rot="10800000">
              <a:off x="6055483" y="2184128"/>
              <a:ext cx="711516" cy="288000"/>
              <a:chOff x="3454077" y="4596163"/>
              <a:chExt cx="711516" cy="288000"/>
            </a:xfrm>
          </p:grpSpPr>
          <p:grpSp>
            <p:nvGrpSpPr>
              <p:cNvPr id="473" name="组合 89">
                <a:extLst>
                  <a:ext uri="{FF2B5EF4-FFF2-40B4-BE49-F238E27FC236}">
                    <a16:creationId xmlns:a16="http://schemas.microsoft.com/office/drawing/2014/main" id="{586AA87F-3B6C-45CB-A93A-F67DE3E71031}"/>
                  </a:ext>
                </a:extLst>
              </p:cNvPr>
              <p:cNvGrpSpPr/>
              <p:nvPr/>
            </p:nvGrpSpPr>
            <p:grpSpPr>
              <a:xfrm>
                <a:off x="3454077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89" name="直接连接符 105">
                  <a:extLst>
                    <a:ext uri="{FF2B5EF4-FFF2-40B4-BE49-F238E27FC236}">
                      <a16:creationId xmlns:a16="http://schemas.microsoft.com/office/drawing/2014/main" id="{D0E15DC1-B0FF-4968-B75B-CC8767AC3B49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90" name="椭圆 106">
                  <a:extLst>
                    <a:ext uri="{FF2B5EF4-FFF2-40B4-BE49-F238E27FC236}">
                      <a16:creationId xmlns:a16="http://schemas.microsoft.com/office/drawing/2014/main" id="{73C7E294-28CA-4500-8B84-DF8760817630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74" name="组合 90">
                <a:extLst>
                  <a:ext uri="{FF2B5EF4-FFF2-40B4-BE49-F238E27FC236}">
                    <a16:creationId xmlns:a16="http://schemas.microsoft.com/office/drawing/2014/main" id="{30885287-2941-458D-BC2E-1A943BBE38C4}"/>
                  </a:ext>
                </a:extLst>
              </p:cNvPr>
              <p:cNvGrpSpPr/>
              <p:nvPr/>
            </p:nvGrpSpPr>
            <p:grpSpPr>
              <a:xfrm>
                <a:off x="3582243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87" name="直接连接符 103">
                  <a:extLst>
                    <a:ext uri="{FF2B5EF4-FFF2-40B4-BE49-F238E27FC236}">
                      <a16:creationId xmlns:a16="http://schemas.microsoft.com/office/drawing/2014/main" id="{63AA6D5F-7E6E-4B18-9163-E9D360E928AE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8" name="椭圆 104">
                  <a:extLst>
                    <a:ext uri="{FF2B5EF4-FFF2-40B4-BE49-F238E27FC236}">
                      <a16:creationId xmlns:a16="http://schemas.microsoft.com/office/drawing/2014/main" id="{234630A6-AF2C-4CE7-AE08-749ECF099F42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75" name="组合 91">
                <a:extLst>
                  <a:ext uri="{FF2B5EF4-FFF2-40B4-BE49-F238E27FC236}">
                    <a16:creationId xmlns:a16="http://schemas.microsoft.com/office/drawing/2014/main" id="{264452C2-B2F3-4196-BAF9-43E1CEC23698}"/>
                  </a:ext>
                </a:extLst>
              </p:cNvPr>
              <p:cNvGrpSpPr/>
              <p:nvPr/>
            </p:nvGrpSpPr>
            <p:grpSpPr>
              <a:xfrm>
                <a:off x="37132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85" name="直接连接符 101">
                  <a:extLst>
                    <a:ext uri="{FF2B5EF4-FFF2-40B4-BE49-F238E27FC236}">
                      <a16:creationId xmlns:a16="http://schemas.microsoft.com/office/drawing/2014/main" id="{C36A8A88-2E29-4295-BDA0-4F45BD91C065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6" name="椭圆 102">
                  <a:extLst>
                    <a:ext uri="{FF2B5EF4-FFF2-40B4-BE49-F238E27FC236}">
                      <a16:creationId xmlns:a16="http://schemas.microsoft.com/office/drawing/2014/main" id="{EC608630-A377-4FAE-8BF6-C743A3F27F54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76" name="组合 92">
                <a:extLst>
                  <a:ext uri="{FF2B5EF4-FFF2-40B4-BE49-F238E27FC236}">
                    <a16:creationId xmlns:a16="http://schemas.microsoft.com/office/drawing/2014/main" id="{7FB138BC-E9D6-4644-87FE-45076C2D032F}"/>
                  </a:ext>
                </a:extLst>
              </p:cNvPr>
              <p:cNvGrpSpPr/>
              <p:nvPr/>
            </p:nvGrpSpPr>
            <p:grpSpPr>
              <a:xfrm>
                <a:off x="38394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83" name="直接连接符 99">
                  <a:extLst>
                    <a:ext uri="{FF2B5EF4-FFF2-40B4-BE49-F238E27FC236}">
                      <a16:creationId xmlns:a16="http://schemas.microsoft.com/office/drawing/2014/main" id="{B0FF2A99-1E01-48FC-BB87-1BB042D82329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4" name="椭圆 100">
                  <a:extLst>
                    <a:ext uri="{FF2B5EF4-FFF2-40B4-BE49-F238E27FC236}">
                      <a16:creationId xmlns:a16="http://schemas.microsoft.com/office/drawing/2014/main" id="{6FE5CED3-9D1F-4A07-A72A-20994FAF66A4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77" name="组合 93">
                <a:extLst>
                  <a:ext uri="{FF2B5EF4-FFF2-40B4-BE49-F238E27FC236}">
                    <a16:creationId xmlns:a16="http://schemas.microsoft.com/office/drawing/2014/main" id="{D35B25C3-4FAB-44F0-97EC-A76488203F5C}"/>
                  </a:ext>
                </a:extLst>
              </p:cNvPr>
              <p:cNvGrpSpPr/>
              <p:nvPr/>
            </p:nvGrpSpPr>
            <p:grpSpPr>
              <a:xfrm>
                <a:off x="39727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81" name="直接连接符 97">
                  <a:extLst>
                    <a:ext uri="{FF2B5EF4-FFF2-40B4-BE49-F238E27FC236}">
                      <a16:creationId xmlns:a16="http://schemas.microsoft.com/office/drawing/2014/main" id="{35897CE2-828E-4007-87E1-53DE29832F42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2" name="椭圆 98">
                  <a:extLst>
                    <a:ext uri="{FF2B5EF4-FFF2-40B4-BE49-F238E27FC236}">
                      <a16:creationId xmlns:a16="http://schemas.microsoft.com/office/drawing/2014/main" id="{9F4A0CEC-4CDC-4A99-81A7-78922BA2EFF6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78" name="组合 94">
                <a:extLst>
                  <a:ext uri="{FF2B5EF4-FFF2-40B4-BE49-F238E27FC236}">
                    <a16:creationId xmlns:a16="http://schemas.microsoft.com/office/drawing/2014/main" id="{69FC4A0B-977C-49E3-9F2F-400A48CCA2F0}"/>
                  </a:ext>
                </a:extLst>
              </p:cNvPr>
              <p:cNvGrpSpPr/>
              <p:nvPr/>
            </p:nvGrpSpPr>
            <p:grpSpPr>
              <a:xfrm>
                <a:off x="41061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79" name="直接连接符 95">
                  <a:extLst>
                    <a:ext uri="{FF2B5EF4-FFF2-40B4-BE49-F238E27FC236}">
                      <a16:creationId xmlns:a16="http://schemas.microsoft.com/office/drawing/2014/main" id="{140DFF8F-A303-4D4D-8D93-DF26EC856309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0" name="椭圆 96">
                  <a:extLst>
                    <a:ext uri="{FF2B5EF4-FFF2-40B4-BE49-F238E27FC236}">
                      <a16:creationId xmlns:a16="http://schemas.microsoft.com/office/drawing/2014/main" id="{2C25E06C-3706-4878-80FF-33F273B7DECE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pic>
          <p:nvPicPr>
            <p:cNvPr id="491" name="图片 1">
              <a:extLst>
                <a:ext uri="{FF2B5EF4-FFF2-40B4-BE49-F238E27FC236}">
                  <a16:creationId xmlns:a16="http://schemas.microsoft.com/office/drawing/2014/main" id="{E4FAFA48-669E-4F69-BD4F-ECC8EFA990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67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22803" t="7167" r="62753" b="63548"/>
            <a:stretch/>
          </p:blipFill>
          <p:spPr>
            <a:xfrm>
              <a:off x="5975523" y="1518725"/>
              <a:ext cx="1055219" cy="1404944"/>
            </a:xfrm>
            <a:prstGeom prst="rect">
              <a:avLst/>
            </a:prstGeom>
            <a:effectLst>
              <a:outerShdw blurRad="50800" dist="50800" dir="5400000" sx="1000" sy="1000" algn="ctr" rotWithShape="0">
                <a:schemeClr val="tx1"/>
              </a:outerShdw>
            </a:effectLst>
          </p:spPr>
        </p:pic>
        <p:sp>
          <p:nvSpPr>
            <p:cNvPr id="493" name="椭圆 221">
              <a:extLst>
                <a:ext uri="{FF2B5EF4-FFF2-40B4-BE49-F238E27FC236}">
                  <a16:creationId xmlns:a16="http://schemas.microsoft.com/office/drawing/2014/main" id="{5D32DD47-04EF-456E-8C87-82EE8D11EAB6}"/>
                </a:ext>
              </a:extLst>
            </p:cNvPr>
            <p:cNvSpPr/>
            <p:nvPr/>
          </p:nvSpPr>
          <p:spPr>
            <a:xfrm>
              <a:off x="5739028" y="2658892"/>
              <a:ext cx="697322" cy="66472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94" name="文本框 222">
              <a:extLst>
                <a:ext uri="{FF2B5EF4-FFF2-40B4-BE49-F238E27FC236}">
                  <a16:creationId xmlns:a16="http://schemas.microsoft.com/office/drawing/2014/main" id="{68BDF7C3-D70A-456A-B482-B70FB5E0F1BA}"/>
                </a:ext>
              </a:extLst>
            </p:cNvPr>
            <p:cNvSpPr txBox="1"/>
            <p:nvPr/>
          </p:nvSpPr>
          <p:spPr>
            <a:xfrm>
              <a:off x="5743963" y="2899957"/>
              <a:ext cx="758765" cy="2979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en-US" altLang="zh-CN" sz="2400" b="1" i="1" dirty="0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  <a:sym typeface="Symbol" panose="05050102010706020507" pitchFamily="18" charset="2"/>
                </a:rPr>
                <a:t>Gs</a:t>
              </a:r>
              <a:endPara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</p:txBody>
        </p:sp>
        <p:sp>
          <p:nvSpPr>
            <p:cNvPr id="496" name="椭圆 264">
              <a:extLst>
                <a:ext uri="{FF2B5EF4-FFF2-40B4-BE49-F238E27FC236}">
                  <a16:creationId xmlns:a16="http://schemas.microsoft.com/office/drawing/2014/main" id="{B95EEDF3-6BE4-4D4D-A7AF-FA10DCBAF277}"/>
                </a:ext>
              </a:extLst>
            </p:cNvPr>
            <p:cNvSpPr/>
            <p:nvPr/>
          </p:nvSpPr>
          <p:spPr>
            <a:xfrm>
              <a:off x="6446876" y="2830668"/>
              <a:ext cx="574217" cy="35250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97" name="椭圆 266">
              <a:extLst>
                <a:ext uri="{FF2B5EF4-FFF2-40B4-BE49-F238E27FC236}">
                  <a16:creationId xmlns:a16="http://schemas.microsoft.com/office/drawing/2014/main" id="{E4262940-EF09-46CF-B026-C553312F94A4}"/>
                </a:ext>
              </a:extLst>
            </p:cNvPr>
            <p:cNvSpPr/>
            <p:nvPr/>
          </p:nvSpPr>
          <p:spPr>
            <a:xfrm>
              <a:off x="6427800" y="3183170"/>
              <a:ext cx="574217" cy="35250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99" name="文本框 265">
              <a:extLst>
                <a:ext uri="{FF2B5EF4-FFF2-40B4-BE49-F238E27FC236}">
                  <a16:creationId xmlns:a16="http://schemas.microsoft.com/office/drawing/2014/main" id="{4CBA4381-E120-4EC4-BE39-E02A107AB229}"/>
                </a:ext>
              </a:extLst>
            </p:cNvPr>
            <p:cNvSpPr txBox="1"/>
            <p:nvPr/>
          </p:nvSpPr>
          <p:spPr>
            <a:xfrm>
              <a:off x="6488504" y="2875834"/>
              <a:ext cx="467256" cy="2821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en-US" altLang="zh-CN" sz="2000" b="1" i="1" dirty="0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  <a:sym typeface="Symbol" panose="05050102010706020507" pitchFamily="18" charset="2"/>
                </a:rPr>
                <a:t></a:t>
              </a:r>
              <a:endParaRPr lang="zh-CN" altLang="en-US" sz="2000" b="1" i="1" baseline="-25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</p:txBody>
        </p:sp>
        <p:sp>
          <p:nvSpPr>
            <p:cNvPr id="500" name="文本框 267">
              <a:extLst>
                <a:ext uri="{FF2B5EF4-FFF2-40B4-BE49-F238E27FC236}">
                  <a16:creationId xmlns:a16="http://schemas.microsoft.com/office/drawing/2014/main" id="{CC46C188-24A6-4936-8099-6064D38C62AE}"/>
                </a:ext>
              </a:extLst>
            </p:cNvPr>
            <p:cNvSpPr txBox="1"/>
            <p:nvPr/>
          </p:nvSpPr>
          <p:spPr>
            <a:xfrm>
              <a:off x="6567078" y="3205753"/>
              <a:ext cx="467256" cy="2821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en-US" altLang="zh-CN" sz="2000" b="1" i="1" dirty="0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  <a:sym typeface="Symbol" panose="05050102010706020507" pitchFamily="18" charset="2"/>
                </a:rPr>
                <a:t></a:t>
              </a:r>
              <a:endParaRPr lang="zh-CN" altLang="en-US" sz="2000" b="1" i="1" baseline="-25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</p:txBody>
        </p:sp>
        <p:sp>
          <p:nvSpPr>
            <p:cNvPr id="501" name="文本框 270">
              <a:extLst>
                <a:ext uri="{FF2B5EF4-FFF2-40B4-BE49-F238E27FC236}">
                  <a16:creationId xmlns:a16="http://schemas.microsoft.com/office/drawing/2014/main" id="{1381EEA9-8439-4579-BE18-0DB9702447AD}"/>
                </a:ext>
              </a:extLst>
            </p:cNvPr>
            <p:cNvSpPr txBox="1"/>
            <p:nvPr/>
          </p:nvSpPr>
          <p:spPr>
            <a:xfrm>
              <a:off x="5299058" y="3764986"/>
              <a:ext cx="808634" cy="2991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en-US" altLang="zh-CN" sz="2400" b="1" dirty="0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  <a:sym typeface="Symbol" panose="05050102010706020507" pitchFamily="18" charset="2"/>
                </a:rPr>
                <a:t>AC</a:t>
              </a:r>
              <a:endPara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</p:txBody>
        </p:sp>
        <p:grpSp>
          <p:nvGrpSpPr>
            <p:cNvPr id="504" name="组合 69">
              <a:extLst>
                <a:ext uri="{FF2B5EF4-FFF2-40B4-BE49-F238E27FC236}">
                  <a16:creationId xmlns:a16="http://schemas.microsoft.com/office/drawing/2014/main" id="{382AE8B7-A572-49E9-B3F5-ED9605D42441}"/>
                </a:ext>
              </a:extLst>
            </p:cNvPr>
            <p:cNvGrpSpPr/>
            <p:nvPr/>
          </p:nvGrpSpPr>
          <p:grpSpPr>
            <a:xfrm>
              <a:off x="4492347" y="1918430"/>
              <a:ext cx="719166" cy="288000"/>
              <a:chOff x="3446427" y="4596163"/>
              <a:chExt cx="719166" cy="288000"/>
            </a:xfrm>
          </p:grpSpPr>
          <p:grpSp>
            <p:nvGrpSpPr>
              <p:cNvPr id="505" name="组合 70">
                <a:extLst>
                  <a:ext uri="{FF2B5EF4-FFF2-40B4-BE49-F238E27FC236}">
                    <a16:creationId xmlns:a16="http://schemas.microsoft.com/office/drawing/2014/main" id="{49C28E4E-2D63-42D2-AFDF-AD2C8A409F02}"/>
                  </a:ext>
                </a:extLst>
              </p:cNvPr>
              <p:cNvGrpSpPr/>
              <p:nvPr/>
            </p:nvGrpSpPr>
            <p:grpSpPr>
              <a:xfrm>
                <a:off x="3446427" y="4596163"/>
                <a:ext cx="57600" cy="288000"/>
                <a:chOff x="3573750" y="4501094"/>
                <a:chExt cx="57600" cy="288000"/>
              </a:xfrm>
            </p:grpSpPr>
            <p:cxnSp>
              <p:nvCxnSpPr>
                <p:cNvPr id="521" name="直接连接符 86">
                  <a:extLst>
                    <a:ext uri="{FF2B5EF4-FFF2-40B4-BE49-F238E27FC236}">
                      <a16:creationId xmlns:a16="http://schemas.microsoft.com/office/drawing/2014/main" id="{B37372BC-E59B-4407-924F-E27AE50E7BBC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22" name="椭圆 87">
                  <a:extLst>
                    <a:ext uri="{FF2B5EF4-FFF2-40B4-BE49-F238E27FC236}">
                      <a16:creationId xmlns:a16="http://schemas.microsoft.com/office/drawing/2014/main" id="{69E78E6B-E304-4EF6-998B-F4EA86B983F0}"/>
                    </a:ext>
                  </a:extLst>
                </p:cNvPr>
                <p:cNvSpPr/>
                <p:nvPr/>
              </p:nvSpPr>
              <p:spPr>
                <a:xfrm>
                  <a:off x="3573750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06" name="组合 71">
                <a:extLst>
                  <a:ext uri="{FF2B5EF4-FFF2-40B4-BE49-F238E27FC236}">
                    <a16:creationId xmlns:a16="http://schemas.microsoft.com/office/drawing/2014/main" id="{8670AB8F-337A-4BFF-9CCC-2F4CD698DC91}"/>
                  </a:ext>
                </a:extLst>
              </p:cNvPr>
              <p:cNvGrpSpPr/>
              <p:nvPr/>
            </p:nvGrpSpPr>
            <p:grpSpPr>
              <a:xfrm>
                <a:off x="3582243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19" name="直接连接符 84">
                  <a:extLst>
                    <a:ext uri="{FF2B5EF4-FFF2-40B4-BE49-F238E27FC236}">
                      <a16:creationId xmlns:a16="http://schemas.microsoft.com/office/drawing/2014/main" id="{38DFC410-52D5-4DA8-BA81-0F2978148987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20" name="椭圆 85">
                  <a:extLst>
                    <a:ext uri="{FF2B5EF4-FFF2-40B4-BE49-F238E27FC236}">
                      <a16:creationId xmlns:a16="http://schemas.microsoft.com/office/drawing/2014/main" id="{C879A294-E387-4E31-9BCF-9D200AF70651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07" name="组合 72">
                <a:extLst>
                  <a:ext uri="{FF2B5EF4-FFF2-40B4-BE49-F238E27FC236}">
                    <a16:creationId xmlns:a16="http://schemas.microsoft.com/office/drawing/2014/main" id="{32665BC1-162F-4772-8384-B47FDB0F9188}"/>
                  </a:ext>
                </a:extLst>
              </p:cNvPr>
              <p:cNvGrpSpPr/>
              <p:nvPr/>
            </p:nvGrpSpPr>
            <p:grpSpPr>
              <a:xfrm>
                <a:off x="37132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17" name="直接连接符 82">
                  <a:extLst>
                    <a:ext uri="{FF2B5EF4-FFF2-40B4-BE49-F238E27FC236}">
                      <a16:creationId xmlns:a16="http://schemas.microsoft.com/office/drawing/2014/main" id="{7EF201D1-6E58-4E8A-BF35-7CAF27042C36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18" name="椭圆 83">
                  <a:extLst>
                    <a:ext uri="{FF2B5EF4-FFF2-40B4-BE49-F238E27FC236}">
                      <a16:creationId xmlns:a16="http://schemas.microsoft.com/office/drawing/2014/main" id="{6F24DAB2-5F7D-4608-926D-CB91CCF843C4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08" name="组合 73">
                <a:extLst>
                  <a:ext uri="{FF2B5EF4-FFF2-40B4-BE49-F238E27FC236}">
                    <a16:creationId xmlns:a16="http://schemas.microsoft.com/office/drawing/2014/main" id="{850AFE23-5BA9-4645-8873-1052DA777FCA}"/>
                  </a:ext>
                </a:extLst>
              </p:cNvPr>
              <p:cNvGrpSpPr/>
              <p:nvPr/>
            </p:nvGrpSpPr>
            <p:grpSpPr>
              <a:xfrm>
                <a:off x="38394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15" name="直接连接符 80">
                  <a:extLst>
                    <a:ext uri="{FF2B5EF4-FFF2-40B4-BE49-F238E27FC236}">
                      <a16:creationId xmlns:a16="http://schemas.microsoft.com/office/drawing/2014/main" id="{B9A8490E-D029-469A-9A23-14FAB9CCD1E5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16" name="椭圆 81">
                  <a:extLst>
                    <a:ext uri="{FF2B5EF4-FFF2-40B4-BE49-F238E27FC236}">
                      <a16:creationId xmlns:a16="http://schemas.microsoft.com/office/drawing/2014/main" id="{09E566DA-A7DE-4499-B94D-7977F4C6EEC3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09" name="组合 74">
                <a:extLst>
                  <a:ext uri="{FF2B5EF4-FFF2-40B4-BE49-F238E27FC236}">
                    <a16:creationId xmlns:a16="http://schemas.microsoft.com/office/drawing/2014/main" id="{763B38A9-AD03-4C0A-B719-9A32C77F3B76}"/>
                  </a:ext>
                </a:extLst>
              </p:cNvPr>
              <p:cNvGrpSpPr/>
              <p:nvPr/>
            </p:nvGrpSpPr>
            <p:grpSpPr>
              <a:xfrm>
                <a:off x="39727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13" name="直接连接符 78">
                  <a:extLst>
                    <a:ext uri="{FF2B5EF4-FFF2-40B4-BE49-F238E27FC236}">
                      <a16:creationId xmlns:a16="http://schemas.microsoft.com/office/drawing/2014/main" id="{A89C9B97-31DB-444C-8ABA-DE6BC444DDAF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14" name="椭圆 79">
                  <a:extLst>
                    <a:ext uri="{FF2B5EF4-FFF2-40B4-BE49-F238E27FC236}">
                      <a16:creationId xmlns:a16="http://schemas.microsoft.com/office/drawing/2014/main" id="{C3BB4313-BA04-4E3D-B328-388B78B4E8F5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10" name="组合 75">
                <a:extLst>
                  <a:ext uri="{FF2B5EF4-FFF2-40B4-BE49-F238E27FC236}">
                    <a16:creationId xmlns:a16="http://schemas.microsoft.com/office/drawing/2014/main" id="{FCCC7A2B-8EC5-4AE0-A853-D7ECA6E7FF56}"/>
                  </a:ext>
                </a:extLst>
              </p:cNvPr>
              <p:cNvGrpSpPr/>
              <p:nvPr/>
            </p:nvGrpSpPr>
            <p:grpSpPr>
              <a:xfrm>
                <a:off x="41061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11" name="直接连接符 76">
                  <a:extLst>
                    <a:ext uri="{FF2B5EF4-FFF2-40B4-BE49-F238E27FC236}">
                      <a16:creationId xmlns:a16="http://schemas.microsoft.com/office/drawing/2014/main" id="{3CD1D2E5-C644-45DB-8A01-4F72C27957F0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12" name="椭圆 77">
                  <a:extLst>
                    <a:ext uri="{FF2B5EF4-FFF2-40B4-BE49-F238E27FC236}">
                      <a16:creationId xmlns:a16="http://schemas.microsoft.com/office/drawing/2014/main" id="{50F2F523-8F38-4DF6-A748-E6DF8FF30AE5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523" name="组合 88">
              <a:extLst>
                <a:ext uri="{FF2B5EF4-FFF2-40B4-BE49-F238E27FC236}">
                  <a16:creationId xmlns:a16="http://schemas.microsoft.com/office/drawing/2014/main" id="{1D38094E-B724-45A5-8DFC-7B2A83C77C10}"/>
                </a:ext>
              </a:extLst>
            </p:cNvPr>
            <p:cNvGrpSpPr/>
            <p:nvPr/>
          </p:nvGrpSpPr>
          <p:grpSpPr>
            <a:xfrm rot="10800000">
              <a:off x="4404521" y="2206430"/>
              <a:ext cx="711516" cy="288000"/>
              <a:chOff x="3454077" y="4596163"/>
              <a:chExt cx="711516" cy="288000"/>
            </a:xfrm>
          </p:grpSpPr>
          <p:grpSp>
            <p:nvGrpSpPr>
              <p:cNvPr id="524" name="组合 89">
                <a:extLst>
                  <a:ext uri="{FF2B5EF4-FFF2-40B4-BE49-F238E27FC236}">
                    <a16:creationId xmlns:a16="http://schemas.microsoft.com/office/drawing/2014/main" id="{51C014BC-3B5D-4592-BBD9-64D5B938F97B}"/>
                  </a:ext>
                </a:extLst>
              </p:cNvPr>
              <p:cNvGrpSpPr/>
              <p:nvPr/>
            </p:nvGrpSpPr>
            <p:grpSpPr>
              <a:xfrm>
                <a:off x="3454077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40" name="直接连接符 105">
                  <a:extLst>
                    <a:ext uri="{FF2B5EF4-FFF2-40B4-BE49-F238E27FC236}">
                      <a16:creationId xmlns:a16="http://schemas.microsoft.com/office/drawing/2014/main" id="{3ECFB8B3-46A1-4AB8-9448-1195B922D502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1" name="椭圆 106">
                  <a:extLst>
                    <a:ext uri="{FF2B5EF4-FFF2-40B4-BE49-F238E27FC236}">
                      <a16:creationId xmlns:a16="http://schemas.microsoft.com/office/drawing/2014/main" id="{3CF61F49-9FC4-4240-839A-09EDBA85C31D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25" name="组合 90">
                <a:extLst>
                  <a:ext uri="{FF2B5EF4-FFF2-40B4-BE49-F238E27FC236}">
                    <a16:creationId xmlns:a16="http://schemas.microsoft.com/office/drawing/2014/main" id="{EECA6937-20E9-491C-A6BD-AB183B7AEDB1}"/>
                  </a:ext>
                </a:extLst>
              </p:cNvPr>
              <p:cNvGrpSpPr/>
              <p:nvPr/>
            </p:nvGrpSpPr>
            <p:grpSpPr>
              <a:xfrm>
                <a:off x="3582243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38" name="直接连接符 103">
                  <a:extLst>
                    <a:ext uri="{FF2B5EF4-FFF2-40B4-BE49-F238E27FC236}">
                      <a16:creationId xmlns:a16="http://schemas.microsoft.com/office/drawing/2014/main" id="{FA45C8D2-87F6-443D-B5CA-911E76D48C66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39" name="椭圆 104">
                  <a:extLst>
                    <a:ext uri="{FF2B5EF4-FFF2-40B4-BE49-F238E27FC236}">
                      <a16:creationId xmlns:a16="http://schemas.microsoft.com/office/drawing/2014/main" id="{D18BB096-4DCC-47FB-86E5-96108759DC7D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26" name="组合 91">
                <a:extLst>
                  <a:ext uri="{FF2B5EF4-FFF2-40B4-BE49-F238E27FC236}">
                    <a16:creationId xmlns:a16="http://schemas.microsoft.com/office/drawing/2014/main" id="{A5A60D71-F0FF-486E-BD79-8B5D650CE377}"/>
                  </a:ext>
                </a:extLst>
              </p:cNvPr>
              <p:cNvGrpSpPr/>
              <p:nvPr/>
            </p:nvGrpSpPr>
            <p:grpSpPr>
              <a:xfrm>
                <a:off x="37132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36" name="直接连接符 101">
                  <a:extLst>
                    <a:ext uri="{FF2B5EF4-FFF2-40B4-BE49-F238E27FC236}">
                      <a16:creationId xmlns:a16="http://schemas.microsoft.com/office/drawing/2014/main" id="{4FF4CA4E-4C36-49A5-B780-74433373A53F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37" name="椭圆 102">
                  <a:extLst>
                    <a:ext uri="{FF2B5EF4-FFF2-40B4-BE49-F238E27FC236}">
                      <a16:creationId xmlns:a16="http://schemas.microsoft.com/office/drawing/2014/main" id="{EDA7CE9E-A6DE-4702-9F76-131CB8AA8F72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27" name="组合 92">
                <a:extLst>
                  <a:ext uri="{FF2B5EF4-FFF2-40B4-BE49-F238E27FC236}">
                    <a16:creationId xmlns:a16="http://schemas.microsoft.com/office/drawing/2014/main" id="{23C1CAD1-11C4-4300-9A9F-A451A94E7DBA}"/>
                  </a:ext>
                </a:extLst>
              </p:cNvPr>
              <p:cNvGrpSpPr/>
              <p:nvPr/>
            </p:nvGrpSpPr>
            <p:grpSpPr>
              <a:xfrm>
                <a:off x="38394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34" name="直接连接符 99">
                  <a:extLst>
                    <a:ext uri="{FF2B5EF4-FFF2-40B4-BE49-F238E27FC236}">
                      <a16:creationId xmlns:a16="http://schemas.microsoft.com/office/drawing/2014/main" id="{9F6A9FA7-9C15-4A65-8843-EBC45274A8B5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35" name="椭圆 100">
                  <a:extLst>
                    <a:ext uri="{FF2B5EF4-FFF2-40B4-BE49-F238E27FC236}">
                      <a16:creationId xmlns:a16="http://schemas.microsoft.com/office/drawing/2014/main" id="{6E91583C-09B6-4D2F-977F-DA636A4A0267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28" name="组合 93">
                <a:extLst>
                  <a:ext uri="{FF2B5EF4-FFF2-40B4-BE49-F238E27FC236}">
                    <a16:creationId xmlns:a16="http://schemas.microsoft.com/office/drawing/2014/main" id="{8B6D7B0B-DC86-49A8-9BF8-62574920ACD8}"/>
                  </a:ext>
                </a:extLst>
              </p:cNvPr>
              <p:cNvGrpSpPr/>
              <p:nvPr/>
            </p:nvGrpSpPr>
            <p:grpSpPr>
              <a:xfrm>
                <a:off x="39727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32" name="直接连接符 97">
                  <a:extLst>
                    <a:ext uri="{FF2B5EF4-FFF2-40B4-BE49-F238E27FC236}">
                      <a16:creationId xmlns:a16="http://schemas.microsoft.com/office/drawing/2014/main" id="{95188311-E0FA-48D2-AC17-E3D37EF08790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33" name="椭圆 98">
                  <a:extLst>
                    <a:ext uri="{FF2B5EF4-FFF2-40B4-BE49-F238E27FC236}">
                      <a16:creationId xmlns:a16="http://schemas.microsoft.com/office/drawing/2014/main" id="{434D9C58-A85B-47D0-946B-2A233E20496E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29" name="组合 94">
                <a:extLst>
                  <a:ext uri="{FF2B5EF4-FFF2-40B4-BE49-F238E27FC236}">
                    <a16:creationId xmlns:a16="http://schemas.microsoft.com/office/drawing/2014/main" id="{9C7ACEF9-A111-4E1C-B0D4-41B45C34A0C4}"/>
                  </a:ext>
                </a:extLst>
              </p:cNvPr>
              <p:cNvGrpSpPr/>
              <p:nvPr/>
            </p:nvGrpSpPr>
            <p:grpSpPr>
              <a:xfrm>
                <a:off x="41061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30" name="直接连接符 95">
                  <a:extLst>
                    <a:ext uri="{FF2B5EF4-FFF2-40B4-BE49-F238E27FC236}">
                      <a16:creationId xmlns:a16="http://schemas.microsoft.com/office/drawing/2014/main" id="{53B7EBED-473E-4301-91D2-F58434DF77E5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31" name="椭圆 96">
                  <a:extLst>
                    <a:ext uri="{FF2B5EF4-FFF2-40B4-BE49-F238E27FC236}">
                      <a16:creationId xmlns:a16="http://schemas.microsoft.com/office/drawing/2014/main" id="{85661DAD-5774-47AE-8D23-EBA05BDBB532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56DE632B-28EA-4C6C-8335-79E074239BEC}"/>
                </a:ext>
              </a:extLst>
            </p:cNvPr>
            <p:cNvGrpSpPr/>
            <p:nvPr/>
          </p:nvGrpSpPr>
          <p:grpSpPr>
            <a:xfrm>
              <a:off x="5193510" y="1901550"/>
              <a:ext cx="121515" cy="582727"/>
              <a:chOff x="1581707" y="2487947"/>
              <a:chExt cx="121515" cy="582727"/>
            </a:xfrm>
          </p:grpSpPr>
          <p:grpSp>
            <p:nvGrpSpPr>
              <p:cNvPr id="599" name="组合 189">
                <a:extLst>
                  <a:ext uri="{FF2B5EF4-FFF2-40B4-BE49-F238E27FC236}">
                    <a16:creationId xmlns:a16="http://schemas.microsoft.com/office/drawing/2014/main" id="{286275E8-DE8E-4680-9BC6-F144638639FA}"/>
                  </a:ext>
                </a:extLst>
              </p:cNvPr>
              <p:cNvGrpSpPr/>
              <p:nvPr/>
            </p:nvGrpSpPr>
            <p:grpSpPr>
              <a:xfrm>
                <a:off x="1643747" y="2487947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600" name="直接连接符 190">
                  <a:extLst>
                    <a:ext uri="{FF2B5EF4-FFF2-40B4-BE49-F238E27FC236}">
                      <a16:creationId xmlns:a16="http://schemas.microsoft.com/office/drawing/2014/main" id="{2CD52385-50F8-4DB1-94D4-EBFDE625C6F6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01" name="椭圆 191">
                  <a:extLst>
                    <a:ext uri="{FF2B5EF4-FFF2-40B4-BE49-F238E27FC236}">
                      <a16:creationId xmlns:a16="http://schemas.microsoft.com/office/drawing/2014/main" id="{69BAEA7D-C9F4-4EE0-8DF7-0D668C0AC9BA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613" name="组合 203">
                <a:extLst>
                  <a:ext uri="{FF2B5EF4-FFF2-40B4-BE49-F238E27FC236}">
                    <a16:creationId xmlns:a16="http://schemas.microsoft.com/office/drawing/2014/main" id="{D565D29C-F326-45E5-8989-D1544EB1666B}"/>
                  </a:ext>
                </a:extLst>
              </p:cNvPr>
              <p:cNvGrpSpPr/>
              <p:nvPr/>
            </p:nvGrpSpPr>
            <p:grpSpPr>
              <a:xfrm rot="10800000">
                <a:off x="1581707" y="2782674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629" name="直接连接符 219">
                  <a:extLst>
                    <a:ext uri="{FF2B5EF4-FFF2-40B4-BE49-F238E27FC236}">
                      <a16:creationId xmlns:a16="http://schemas.microsoft.com/office/drawing/2014/main" id="{21F2E157-BDE6-46DF-8903-331507FB6F95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0" name="椭圆 220">
                  <a:extLst>
                    <a:ext uri="{FF2B5EF4-FFF2-40B4-BE49-F238E27FC236}">
                      <a16:creationId xmlns:a16="http://schemas.microsoft.com/office/drawing/2014/main" id="{9F412E30-2C42-4149-A79E-BC2157128387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cxnSp>
          <p:nvCxnSpPr>
            <p:cNvPr id="632" name="Straight Arrow Connector 631">
              <a:extLst>
                <a:ext uri="{FF2B5EF4-FFF2-40B4-BE49-F238E27FC236}">
                  <a16:creationId xmlns:a16="http://schemas.microsoft.com/office/drawing/2014/main" id="{67B1A2B1-E484-4069-9409-BDEC53408D4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24885" y="3332668"/>
              <a:ext cx="185076" cy="335988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8" name="文本框 27">
              <a:extLst>
                <a:ext uri="{FF2B5EF4-FFF2-40B4-BE49-F238E27FC236}">
                  <a16:creationId xmlns:a16="http://schemas.microsoft.com/office/drawing/2014/main" id="{7857B42D-74A4-4398-B492-838A6814648E}"/>
                </a:ext>
              </a:extLst>
            </p:cNvPr>
            <p:cNvSpPr txBox="1"/>
            <p:nvPr/>
          </p:nvSpPr>
          <p:spPr>
            <a:xfrm>
              <a:off x="5842098" y="4604326"/>
              <a:ext cx="9499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ATP</a:t>
              </a:r>
              <a:endPara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</p:txBody>
        </p:sp>
        <p:sp>
          <p:nvSpPr>
            <p:cNvPr id="338" name="TextBox 337">
              <a:extLst>
                <a:ext uri="{FF2B5EF4-FFF2-40B4-BE49-F238E27FC236}">
                  <a16:creationId xmlns:a16="http://schemas.microsoft.com/office/drawing/2014/main" id="{010A013A-3095-433F-98E8-60E033004E0B}"/>
                </a:ext>
              </a:extLst>
            </p:cNvPr>
            <p:cNvSpPr txBox="1"/>
            <p:nvPr/>
          </p:nvSpPr>
          <p:spPr>
            <a:xfrm>
              <a:off x="9665343" y="4124890"/>
              <a:ext cx="2361469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Bladder</a:t>
              </a:r>
            </a:p>
            <a:p>
              <a:pPr algn="ctr"/>
              <a:r>
                <a: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Relaxation</a:t>
              </a:r>
            </a:p>
          </p:txBody>
        </p:sp>
        <p:cxnSp>
          <p:nvCxnSpPr>
            <p:cNvPr id="384" name="Straight Arrow Connector 383">
              <a:extLst>
                <a:ext uri="{FF2B5EF4-FFF2-40B4-BE49-F238E27FC236}">
                  <a16:creationId xmlns:a16="http://schemas.microsoft.com/office/drawing/2014/main" id="{51B63E23-D7CD-483C-8A38-70AA1DDCB04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09101" y="4814602"/>
              <a:ext cx="4043773" cy="1446104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5" name="上弧形箭头 272">
              <a:extLst>
                <a:ext uri="{FF2B5EF4-FFF2-40B4-BE49-F238E27FC236}">
                  <a16:creationId xmlns:a16="http://schemas.microsoft.com/office/drawing/2014/main" id="{25732579-1778-4073-97DF-0F29EE7A3495}"/>
                </a:ext>
              </a:extLst>
            </p:cNvPr>
            <p:cNvSpPr/>
            <p:nvPr/>
          </p:nvSpPr>
          <p:spPr>
            <a:xfrm flipH="1">
              <a:off x="5003353" y="4087977"/>
              <a:ext cx="1299725" cy="559478"/>
            </a:xfrm>
            <a:prstGeom prst="curvedDownArrow">
              <a:avLst>
                <a:gd name="adj1" fmla="val 25000"/>
                <a:gd name="adj2" fmla="val 61410"/>
                <a:gd name="adj3" fmla="val 19364"/>
              </a:avLst>
            </a:prstGeom>
            <a:solidFill>
              <a:schemeClr val="tx1"/>
            </a:solidFill>
            <a:ln>
              <a:noFill/>
              <a:round/>
              <a:headEnd w="lg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7" name="文本框 26">
              <a:extLst>
                <a:ext uri="{FF2B5EF4-FFF2-40B4-BE49-F238E27FC236}">
                  <a16:creationId xmlns:a16="http://schemas.microsoft.com/office/drawing/2014/main" id="{476E3475-8220-4E14-9F45-29477D832B21}"/>
                </a:ext>
              </a:extLst>
            </p:cNvPr>
            <p:cNvSpPr txBox="1"/>
            <p:nvPr/>
          </p:nvSpPr>
          <p:spPr>
            <a:xfrm>
              <a:off x="5810213" y="1081568"/>
              <a:ext cx="14328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altLang="zh-CN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β</a:t>
              </a:r>
              <a:r>
                <a:rPr lang="en-US" altLang="zh-CN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-AR</a:t>
              </a:r>
              <a:endPara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82245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1"/>
    </mc:Choice>
    <mc:Fallback xmlns="">
      <p:transition spd="slow" advTm="2046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TextBox 336">
            <a:extLst>
              <a:ext uri="{FF2B5EF4-FFF2-40B4-BE49-F238E27FC236}">
                <a16:creationId xmlns:a16="http://schemas.microsoft.com/office/drawing/2014/main" id="{546629C4-335A-453E-8CEA-BAD46AC754BD}"/>
              </a:ext>
            </a:extLst>
          </p:cNvPr>
          <p:cNvSpPr txBox="1"/>
          <p:nvPr/>
        </p:nvSpPr>
        <p:spPr>
          <a:xfrm>
            <a:off x="576870" y="296232"/>
            <a:ext cx="108609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 question is that any GPCR may activate PDEs in the bladder.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CC52280-D4E0-447F-9B5B-A529CAEA2571}"/>
              </a:ext>
            </a:extLst>
          </p:cNvPr>
          <p:cNvGrpSpPr/>
          <p:nvPr/>
        </p:nvGrpSpPr>
        <p:grpSpPr>
          <a:xfrm>
            <a:off x="197636" y="1041117"/>
            <a:ext cx="11829176" cy="5511977"/>
            <a:chOff x="197636" y="1041117"/>
            <a:chExt cx="11829176" cy="5511977"/>
          </a:xfrm>
        </p:grpSpPr>
        <p:sp>
          <p:nvSpPr>
            <p:cNvPr id="27" name="文本框 26"/>
            <p:cNvSpPr txBox="1"/>
            <p:nvPr/>
          </p:nvSpPr>
          <p:spPr>
            <a:xfrm>
              <a:off x="5775053" y="1106788"/>
              <a:ext cx="14328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β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-AR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3035611" y="4618531"/>
              <a:ext cx="12288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 Light" panose="02010600030101010101" pitchFamily="2" charset="-122"/>
                  <a:cs typeface="Times New Roman" panose="02020603050405020304" pitchFamily="18" charset="0"/>
                </a:rPr>
                <a:t>5’AMP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等线 Light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4196389" y="4588566"/>
              <a:ext cx="15865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 Light" panose="02010600030101010101" pitchFamily="2" charset="-122"/>
                  <a:cs typeface="Times New Roman" panose="02020603050405020304" pitchFamily="18" charset="0"/>
                </a:rPr>
                <a:t>cAMP</a:t>
              </a:r>
              <a:endPara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 Light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08" name="组合 107"/>
            <p:cNvGrpSpPr/>
            <p:nvPr/>
          </p:nvGrpSpPr>
          <p:grpSpPr>
            <a:xfrm>
              <a:off x="7650317" y="1876818"/>
              <a:ext cx="711516" cy="288000"/>
              <a:chOff x="3454077" y="4596163"/>
              <a:chExt cx="711516" cy="288000"/>
            </a:xfrm>
          </p:grpSpPr>
          <p:grpSp>
            <p:nvGrpSpPr>
              <p:cNvPr id="109" name="组合 108"/>
              <p:cNvGrpSpPr/>
              <p:nvPr/>
            </p:nvGrpSpPr>
            <p:grpSpPr>
              <a:xfrm>
                <a:off x="3454077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25" name="直接连接符 124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6" name="椭圆 125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110" name="组合 109"/>
              <p:cNvGrpSpPr/>
              <p:nvPr/>
            </p:nvGrpSpPr>
            <p:grpSpPr>
              <a:xfrm>
                <a:off x="3582243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23" name="直接连接符 122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4" name="椭圆 123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111" name="组合 110"/>
              <p:cNvGrpSpPr/>
              <p:nvPr/>
            </p:nvGrpSpPr>
            <p:grpSpPr>
              <a:xfrm>
                <a:off x="37132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21" name="直接连接符 120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2" name="椭圆 121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112" name="组合 111"/>
              <p:cNvGrpSpPr/>
              <p:nvPr/>
            </p:nvGrpSpPr>
            <p:grpSpPr>
              <a:xfrm>
                <a:off x="38394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19" name="直接连接符 118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0" name="椭圆 119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113" name="组合 112"/>
              <p:cNvGrpSpPr/>
              <p:nvPr/>
            </p:nvGrpSpPr>
            <p:grpSpPr>
              <a:xfrm>
                <a:off x="39727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17" name="直接连接符 116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8" name="椭圆 117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114" name="组合 113"/>
              <p:cNvGrpSpPr/>
              <p:nvPr/>
            </p:nvGrpSpPr>
            <p:grpSpPr>
              <a:xfrm>
                <a:off x="41061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15" name="直接连接符 114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6" name="椭圆 115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127" name="组合 126"/>
            <p:cNvGrpSpPr/>
            <p:nvPr/>
          </p:nvGrpSpPr>
          <p:grpSpPr>
            <a:xfrm rot="10800000">
              <a:off x="7596666" y="2163156"/>
              <a:ext cx="711516" cy="288000"/>
              <a:chOff x="3454077" y="4596163"/>
              <a:chExt cx="711516" cy="288000"/>
            </a:xfrm>
          </p:grpSpPr>
          <p:grpSp>
            <p:nvGrpSpPr>
              <p:cNvPr id="128" name="组合 127"/>
              <p:cNvGrpSpPr/>
              <p:nvPr/>
            </p:nvGrpSpPr>
            <p:grpSpPr>
              <a:xfrm>
                <a:off x="3454077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44" name="直接连接符 143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5" name="椭圆 144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129" name="组合 128"/>
              <p:cNvGrpSpPr/>
              <p:nvPr/>
            </p:nvGrpSpPr>
            <p:grpSpPr>
              <a:xfrm>
                <a:off x="3582243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42" name="直接连接符 141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3" name="椭圆 142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130" name="组合 129"/>
              <p:cNvGrpSpPr/>
              <p:nvPr/>
            </p:nvGrpSpPr>
            <p:grpSpPr>
              <a:xfrm>
                <a:off x="3705618" y="4596163"/>
                <a:ext cx="57600" cy="288000"/>
                <a:chOff x="3573750" y="4501094"/>
                <a:chExt cx="57600" cy="288000"/>
              </a:xfrm>
            </p:grpSpPr>
            <p:cxnSp>
              <p:nvCxnSpPr>
                <p:cNvPr id="140" name="直接连接符 139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1" name="椭圆 140"/>
                <p:cNvSpPr/>
                <p:nvPr/>
              </p:nvSpPr>
              <p:spPr>
                <a:xfrm>
                  <a:off x="3573750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131" name="组合 130"/>
              <p:cNvGrpSpPr/>
              <p:nvPr/>
            </p:nvGrpSpPr>
            <p:grpSpPr>
              <a:xfrm>
                <a:off x="38394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38" name="直接连接符 137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9" name="椭圆 138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132" name="组合 131"/>
              <p:cNvGrpSpPr/>
              <p:nvPr/>
            </p:nvGrpSpPr>
            <p:grpSpPr>
              <a:xfrm>
                <a:off x="39727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36" name="直接连接符 135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7" name="椭圆 136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133" name="组合 132"/>
              <p:cNvGrpSpPr/>
              <p:nvPr/>
            </p:nvGrpSpPr>
            <p:grpSpPr>
              <a:xfrm>
                <a:off x="41061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34" name="直接连接符 133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5" name="椭圆 134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146" name="组合 145"/>
            <p:cNvGrpSpPr/>
            <p:nvPr/>
          </p:nvGrpSpPr>
          <p:grpSpPr>
            <a:xfrm>
              <a:off x="8441031" y="1876818"/>
              <a:ext cx="719166" cy="288000"/>
              <a:chOff x="3446427" y="4596163"/>
              <a:chExt cx="719166" cy="288000"/>
            </a:xfrm>
          </p:grpSpPr>
          <p:grpSp>
            <p:nvGrpSpPr>
              <p:cNvPr id="147" name="组合 146"/>
              <p:cNvGrpSpPr/>
              <p:nvPr/>
            </p:nvGrpSpPr>
            <p:grpSpPr>
              <a:xfrm>
                <a:off x="3446427" y="4596163"/>
                <a:ext cx="57600" cy="288000"/>
                <a:chOff x="3573750" y="4501094"/>
                <a:chExt cx="57600" cy="288000"/>
              </a:xfrm>
            </p:grpSpPr>
            <p:cxnSp>
              <p:nvCxnSpPr>
                <p:cNvPr id="163" name="直接连接符 162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4" name="椭圆 163"/>
                <p:cNvSpPr/>
                <p:nvPr/>
              </p:nvSpPr>
              <p:spPr>
                <a:xfrm>
                  <a:off x="3573750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148" name="组合 147"/>
              <p:cNvGrpSpPr/>
              <p:nvPr/>
            </p:nvGrpSpPr>
            <p:grpSpPr>
              <a:xfrm>
                <a:off x="3582243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61" name="直接连接符 160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2" name="椭圆 161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149" name="组合 148"/>
              <p:cNvGrpSpPr/>
              <p:nvPr/>
            </p:nvGrpSpPr>
            <p:grpSpPr>
              <a:xfrm>
                <a:off x="37132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59" name="直接连接符 158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0" name="椭圆 159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150" name="组合 149"/>
              <p:cNvGrpSpPr/>
              <p:nvPr/>
            </p:nvGrpSpPr>
            <p:grpSpPr>
              <a:xfrm>
                <a:off x="38394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57" name="直接连接符 156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8" name="椭圆 157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151" name="组合 150"/>
              <p:cNvGrpSpPr/>
              <p:nvPr/>
            </p:nvGrpSpPr>
            <p:grpSpPr>
              <a:xfrm>
                <a:off x="39727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55" name="直接连接符 154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6" name="椭圆 155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152" name="组合 151"/>
              <p:cNvGrpSpPr/>
              <p:nvPr/>
            </p:nvGrpSpPr>
            <p:grpSpPr>
              <a:xfrm>
                <a:off x="41061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53" name="直接连接符 152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4" name="椭圆 153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165" name="组合 164"/>
            <p:cNvGrpSpPr/>
            <p:nvPr/>
          </p:nvGrpSpPr>
          <p:grpSpPr>
            <a:xfrm rot="10800000">
              <a:off x="8386641" y="2171545"/>
              <a:ext cx="719166" cy="288000"/>
              <a:chOff x="3446427" y="4596163"/>
              <a:chExt cx="719166" cy="288000"/>
            </a:xfrm>
          </p:grpSpPr>
          <p:grpSp>
            <p:nvGrpSpPr>
              <p:cNvPr id="166" name="组合 165"/>
              <p:cNvGrpSpPr/>
              <p:nvPr/>
            </p:nvGrpSpPr>
            <p:grpSpPr>
              <a:xfrm>
                <a:off x="3446427" y="4596163"/>
                <a:ext cx="57600" cy="288000"/>
                <a:chOff x="3573750" y="4501094"/>
                <a:chExt cx="57600" cy="288000"/>
              </a:xfrm>
            </p:grpSpPr>
            <p:cxnSp>
              <p:nvCxnSpPr>
                <p:cNvPr id="182" name="直接连接符 181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3" name="椭圆 182"/>
                <p:cNvSpPr/>
                <p:nvPr/>
              </p:nvSpPr>
              <p:spPr>
                <a:xfrm>
                  <a:off x="3573750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167" name="组合 166"/>
              <p:cNvGrpSpPr/>
              <p:nvPr/>
            </p:nvGrpSpPr>
            <p:grpSpPr>
              <a:xfrm>
                <a:off x="3582243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80" name="直接连接符 179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1" name="椭圆 180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168" name="组合 167"/>
              <p:cNvGrpSpPr/>
              <p:nvPr/>
            </p:nvGrpSpPr>
            <p:grpSpPr>
              <a:xfrm>
                <a:off x="37132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78" name="直接连接符 177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9" name="椭圆 178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169" name="组合 168"/>
              <p:cNvGrpSpPr/>
              <p:nvPr/>
            </p:nvGrpSpPr>
            <p:grpSpPr>
              <a:xfrm>
                <a:off x="38394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76" name="直接连接符 175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7" name="椭圆 176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170" name="组合 169"/>
              <p:cNvGrpSpPr/>
              <p:nvPr/>
            </p:nvGrpSpPr>
            <p:grpSpPr>
              <a:xfrm>
                <a:off x="39727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74" name="直接连接符 173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5" name="椭圆 174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171" name="组合 170"/>
              <p:cNvGrpSpPr/>
              <p:nvPr/>
            </p:nvGrpSpPr>
            <p:grpSpPr>
              <a:xfrm>
                <a:off x="41061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72" name="直接连接符 171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3" name="椭圆 172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sp>
          <p:nvSpPr>
            <p:cNvPr id="271" name="文本框 270"/>
            <p:cNvSpPr txBox="1"/>
            <p:nvPr/>
          </p:nvSpPr>
          <p:spPr>
            <a:xfrm>
              <a:off x="3958837" y="3754781"/>
              <a:ext cx="808634" cy="2991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 Light" panose="02010600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PDE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等线 Light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73" name="上弧形箭头 272"/>
            <p:cNvSpPr/>
            <p:nvPr/>
          </p:nvSpPr>
          <p:spPr>
            <a:xfrm flipH="1">
              <a:off x="3570414" y="4096272"/>
              <a:ext cx="1299725" cy="559478"/>
            </a:xfrm>
            <a:prstGeom prst="curvedDownArrow">
              <a:avLst>
                <a:gd name="adj1" fmla="val 25000"/>
                <a:gd name="adj2" fmla="val 61410"/>
                <a:gd name="adj3" fmla="val 19364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B2295ECB-CD10-47D4-9130-BA65BB550B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75499" y="5275432"/>
              <a:ext cx="14189" cy="745437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5" name="文本框 27">
              <a:extLst>
                <a:ext uri="{FF2B5EF4-FFF2-40B4-BE49-F238E27FC236}">
                  <a16:creationId xmlns:a16="http://schemas.microsoft.com/office/drawing/2014/main" id="{1E3E4C5B-4EF3-470A-8F6D-EF936490DAA8}"/>
                </a:ext>
              </a:extLst>
            </p:cNvPr>
            <p:cNvSpPr txBox="1"/>
            <p:nvPr/>
          </p:nvSpPr>
          <p:spPr>
            <a:xfrm>
              <a:off x="4544813" y="5968319"/>
              <a:ext cx="127610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 Light" panose="02010600030101010101" pitchFamily="2" charset="-122"/>
                  <a:cs typeface="Times New Roman" panose="02020603050405020304" pitchFamily="18" charset="0"/>
                </a:rPr>
                <a:t>PKA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 Light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89" name="流程图: 直接访问存储器 287">
              <a:extLst>
                <a:ext uri="{FF2B5EF4-FFF2-40B4-BE49-F238E27FC236}">
                  <a16:creationId xmlns:a16="http://schemas.microsoft.com/office/drawing/2014/main" id="{5A82252B-5350-4C24-BE2D-DDFEB4A47826}"/>
                </a:ext>
              </a:extLst>
            </p:cNvPr>
            <p:cNvSpPr/>
            <p:nvPr/>
          </p:nvSpPr>
          <p:spPr>
            <a:xfrm rot="16200000">
              <a:off x="7863928" y="2051549"/>
              <a:ext cx="820432" cy="215728"/>
            </a:xfrm>
            <a:prstGeom prst="flowChartMagneticDrum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0" name="文本框 26">
              <a:extLst>
                <a:ext uri="{FF2B5EF4-FFF2-40B4-BE49-F238E27FC236}">
                  <a16:creationId xmlns:a16="http://schemas.microsoft.com/office/drawing/2014/main" id="{7C2518DE-1DED-4686-8638-BE62D97B3334}"/>
                </a:ext>
              </a:extLst>
            </p:cNvPr>
            <p:cNvSpPr txBox="1"/>
            <p:nvPr/>
          </p:nvSpPr>
          <p:spPr>
            <a:xfrm>
              <a:off x="8666929" y="1041117"/>
              <a:ext cx="123963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BK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channel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92" name="组合 145">
              <a:extLst>
                <a:ext uri="{FF2B5EF4-FFF2-40B4-BE49-F238E27FC236}">
                  <a16:creationId xmlns:a16="http://schemas.microsoft.com/office/drawing/2014/main" id="{14935679-DFB1-494E-BD1C-BA42EA1110A3}"/>
                </a:ext>
              </a:extLst>
            </p:cNvPr>
            <p:cNvGrpSpPr/>
            <p:nvPr/>
          </p:nvGrpSpPr>
          <p:grpSpPr>
            <a:xfrm>
              <a:off x="9195858" y="1867848"/>
              <a:ext cx="719166" cy="288000"/>
              <a:chOff x="3446427" y="4596163"/>
              <a:chExt cx="719166" cy="288000"/>
            </a:xfrm>
          </p:grpSpPr>
          <p:grpSp>
            <p:nvGrpSpPr>
              <p:cNvPr id="296" name="组合 146">
                <a:extLst>
                  <a:ext uri="{FF2B5EF4-FFF2-40B4-BE49-F238E27FC236}">
                    <a16:creationId xmlns:a16="http://schemas.microsoft.com/office/drawing/2014/main" id="{5C748591-2F13-48F9-9BC4-6DA7E71401F1}"/>
                  </a:ext>
                </a:extLst>
              </p:cNvPr>
              <p:cNvGrpSpPr/>
              <p:nvPr/>
            </p:nvGrpSpPr>
            <p:grpSpPr>
              <a:xfrm>
                <a:off x="3446427" y="4596163"/>
                <a:ext cx="57600" cy="288000"/>
                <a:chOff x="3573750" y="4501094"/>
                <a:chExt cx="57600" cy="288000"/>
              </a:xfrm>
            </p:grpSpPr>
            <p:cxnSp>
              <p:nvCxnSpPr>
                <p:cNvPr id="312" name="直接连接符 162">
                  <a:extLst>
                    <a:ext uri="{FF2B5EF4-FFF2-40B4-BE49-F238E27FC236}">
                      <a16:creationId xmlns:a16="http://schemas.microsoft.com/office/drawing/2014/main" id="{92D36DC0-0193-4678-8488-EF39310920D7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3" name="椭圆 163">
                  <a:extLst>
                    <a:ext uri="{FF2B5EF4-FFF2-40B4-BE49-F238E27FC236}">
                      <a16:creationId xmlns:a16="http://schemas.microsoft.com/office/drawing/2014/main" id="{17FE8C63-2E22-44D0-8A51-946B126157AA}"/>
                    </a:ext>
                  </a:extLst>
                </p:cNvPr>
                <p:cNvSpPr/>
                <p:nvPr/>
              </p:nvSpPr>
              <p:spPr>
                <a:xfrm>
                  <a:off x="3573750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297" name="组合 147">
                <a:extLst>
                  <a:ext uri="{FF2B5EF4-FFF2-40B4-BE49-F238E27FC236}">
                    <a16:creationId xmlns:a16="http://schemas.microsoft.com/office/drawing/2014/main" id="{F2FACA0B-5683-4FAC-A32D-A26B569F5D40}"/>
                  </a:ext>
                </a:extLst>
              </p:cNvPr>
              <p:cNvGrpSpPr/>
              <p:nvPr/>
            </p:nvGrpSpPr>
            <p:grpSpPr>
              <a:xfrm>
                <a:off x="3582243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10" name="直接连接符 160">
                  <a:extLst>
                    <a:ext uri="{FF2B5EF4-FFF2-40B4-BE49-F238E27FC236}">
                      <a16:creationId xmlns:a16="http://schemas.microsoft.com/office/drawing/2014/main" id="{86080679-AAEB-4BBE-BA31-36C240912536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1" name="椭圆 161">
                  <a:extLst>
                    <a:ext uri="{FF2B5EF4-FFF2-40B4-BE49-F238E27FC236}">
                      <a16:creationId xmlns:a16="http://schemas.microsoft.com/office/drawing/2014/main" id="{3E7E7BDB-5E4F-40FE-A4F4-2C405DE840E3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298" name="组合 148">
                <a:extLst>
                  <a:ext uri="{FF2B5EF4-FFF2-40B4-BE49-F238E27FC236}">
                    <a16:creationId xmlns:a16="http://schemas.microsoft.com/office/drawing/2014/main" id="{B047C542-6016-477A-94F7-E65E1B5EB4CB}"/>
                  </a:ext>
                </a:extLst>
              </p:cNvPr>
              <p:cNvGrpSpPr/>
              <p:nvPr/>
            </p:nvGrpSpPr>
            <p:grpSpPr>
              <a:xfrm>
                <a:off x="37132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08" name="直接连接符 158">
                  <a:extLst>
                    <a:ext uri="{FF2B5EF4-FFF2-40B4-BE49-F238E27FC236}">
                      <a16:creationId xmlns:a16="http://schemas.microsoft.com/office/drawing/2014/main" id="{626CEA10-10BB-4072-96C2-9CBD4AC167A0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9" name="椭圆 159">
                  <a:extLst>
                    <a:ext uri="{FF2B5EF4-FFF2-40B4-BE49-F238E27FC236}">
                      <a16:creationId xmlns:a16="http://schemas.microsoft.com/office/drawing/2014/main" id="{A61402DF-31BA-4769-8107-19771F13CFA8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299" name="组合 149">
                <a:extLst>
                  <a:ext uri="{FF2B5EF4-FFF2-40B4-BE49-F238E27FC236}">
                    <a16:creationId xmlns:a16="http://schemas.microsoft.com/office/drawing/2014/main" id="{0E9EC709-08C8-4ABD-9D4C-E323A2992310}"/>
                  </a:ext>
                </a:extLst>
              </p:cNvPr>
              <p:cNvGrpSpPr/>
              <p:nvPr/>
            </p:nvGrpSpPr>
            <p:grpSpPr>
              <a:xfrm>
                <a:off x="38394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06" name="直接连接符 156">
                  <a:extLst>
                    <a:ext uri="{FF2B5EF4-FFF2-40B4-BE49-F238E27FC236}">
                      <a16:creationId xmlns:a16="http://schemas.microsoft.com/office/drawing/2014/main" id="{248EFB76-A806-4C6E-9A69-AE4E5117959A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7" name="椭圆 157">
                  <a:extLst>
                    <a:ext uri="{FF2B5EF4-FFF2-40B4-BE49-F238E27FC236}">
                      <a16:creationId xmlns:a16="http://schemas.microsoft.com/office/drawing/2014/main" id="{73E2B6D7-EB76-4E6C-A132-AE65BB6AA91E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300" name="组合 150">
                <a:extLst>
                  <a:ext uri="{FF2B5EF4-FFF2-40B4-BE49-F238E27FC236}">
                    <a16:creationId xmlns:a16="http://schemas.microsoft.com/office/drawing/2014/main" id="{F1E5A4EF-89BB-4B99-AB27-A2FF7BD509E6}"/>
                  </a:ext>
                </a:extLst>
              </p:cNvPr>
              <p:cNvGrpSpPr/>
              <p:nvPr/>
            </p:nvGrpSpPr>
            <p:grpSpPr>
              <a:xfrm>
                <a:off x="39727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04" name="直接连接符 154">
                  <a:extLst>
                    <a:ext uri="{FF2B5EF4-FFF2-40B4-BE49-F238E27FC236}">
                      <a16:creationId xmlns:a16="http://schemas.microsoft.com/office/drawing/2014/main" id="{39DBD311-1EA8-47E1-B6BD-D1118FC5AF99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5" name="椭圆 155">
                  <a:extLst>
                    <a:ext uri="{FF2B5EF4-FFF2-40B4-BE49-F238E27FC236}">
                      <a16:creationId xmlns:a16="http://schemas.microsoft.com/office/drawing/2014/main" id="{F60F99DC-C1F7-46D3-9E02-EF52E89C1E1B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301" name="组合 151">
                <a:extLst>
                  <a:ext uri="{FF2B5EF4-FFF2-40B4-BE49-F238E27FC236}">
                    <a16:creationId xmlns:a16="http://schemas.microsoft.com/office/drawing/2014/main" id="{2858A5D7-E198-4642-9C0F-AA1F2108BC62}"/>
                  </a:ext>
                </a:extLst>
              </p:cNvPr>
              <p:cNvGrpSpPr/>
              <p:nvPr/>
            </p:nvGrpSpPr>
            <p:grpSpPr>
              <a:xfrm>
                <a:off x="41061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02" name="直接连接符 152">
                  <a:extLst>
                    <a:ext uri="{FF2B5EF4-FFF2-40B4-BE49-F238E27FC236}">
                      <a16:creationId xmlns:a16="http://schemas.microsoft.com/office/drawing/2014/main" id="{321F94D5-B574-4242-A7E6-C5635F1CDA14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3" name="椭圆 153">
                  <a:extLst>
                    <a:ext uri="{FF2B5EF4-FFF2-40B4-BE49-F238E27FC236}">
                      <a16:creationId xmlns:a16="http://schemas.microsoft.com/office/drawing/2014/main" id="{347D8599-F4A7-4FEC-A694-ECAF8D83AC15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314" name="组合 164">
              <a:extLst>
                <a:ext uri="{FF2B5EF4-FFF2-40B4-BE49-F238E27FC236}">
                  <a16:creationId xmlns:a16="http://schemas.microsoft.com/office/drawing/2014/main" id="{0A440E02-3E1B-4729-92DD-A8FD5B797E6A}"/>
                </a:ext>
              </a:extLst>
            </p:cNvPr>
            <p:cNvGrpSpPr/>
            <p:nvPr/>
          </p:nvGrpSpPr>
          <p:grpSpPr>
            <a:xfrm rot="10800000">
              <a:off x="9141468" y="2162575"/>
              <a:ext cx="719166" cy="288000"/>
              <a:chOff x="3446427" y="4596163"/>
              <a:chExt cx="719166" cy="288000"/>
            </a:xfrm>
          </p:grpSpPr>
          <p:grpSp>
            <p:nvGrpSpPr>
              <p:cNvPr id="315" name="组合 165">
                <a:extLst>
                  <a:ext uri="{FF2B5EF4-FFF2-40B4-BE49-F238E27FC236}">
                    <a16:creationId xmlns:a16="http://schemas.microsoft.com/office/drawing/2014/main" id="{17FB83A7-2F42-49D1-8508-D8F1A8899DD6}"/>
                  </a:ext>
                </a:extLst>
              </p:cNvPr>
              <p:cNvGrpSpPr/>
              <p:nvPr/>
            </p:nvGrpSpPr>
            <p:grpSpPr>
              <a:xfrm>
                <a:off x="3446427" y="4596163"/>
                <a:ext cx="57600" cy="288000"/>
                <a:chOff x="3573750" y="4501094"/>
                <a:chExt cx="57600" cy="288000"/>
              </a:xfrm>
            </p:grpSpPr>
            <p:cxnSp>
              <p:nvCxnSpPr>
                <p:cNvPr id="331" name="直接连接符 181">
                  <a:extLst>
                    <a:ext uri="{FF2B5EF4-FFF2-40B4-BE49-F238E27FC236}">
                      <a16:creationId xmlns:a16="http://schemas.microsoft.com/office/drawing/2014/main" id="{0FF1902B-83A9-4D95-8A84-2E5EB13F5F5A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2" name="椭圆 182">
                  <a:extLst>
                    <a:ext uri="{FF2B5EF4-FFF2-40B4-BE49-F238E27FC236}">
                      <a16:creationId xmlns:a16="http://schemas.microsoft.com/office/drawing/2014/main" id="{B85021FD-C30A-4DE5-BB76-7CDD3D04948A}"/>
                    </a:ext>
                  </a:extLst>
                </p:cNvPr>
                <p:cNvSpPr/>
                <p:nvPr/>
              </p:nvSpPr>
              <p:spPr>
                <a:xfrm>
                  <a:off x="3573750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316" name="组合 166">
                <a:extLst>
                  <a:ext uri="{FF2B5EF4-FFF2-40B4-BE49-F238E27FC236}">
                    <a16:creationId xmlns:a16="http://schemas.microsoft.com/office/drawing/2014/main" id="{ED07FF24-8C06-4B89-8C4E-5D7D990EBDE8}"/>
                  </a:ext>
                </a:extLst>
              </p:cNvPr>
              <p:cNvGrpSpPr/>
              <p:nvPr/>
            </p:nvGrpSpPr>
            <p:grpSpPr>
              <a:xfrm>
                <a:off x="3582243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29" name="直接连接符 179">
                  <a:extLst>
                    <a:ext uri="{FF2B5EF4-FFF2-40B4-BE49-F238E27FC236}">
                      <a16:creationId xmlns:a16="http://schemas.microsoft.com/office/drawing/2014/main" id="{F549F7FF-FE78-42F3-A34C-9F600B77CA4A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0" name="椭圆 180">
                  <a:extLst>
                    <a:ext uri="{FF2B5EF4-FFF2-40B4-BE49-F238E27FC236}">
                      <a16:creationId xmlns:a16="http://schemas.microsoft.com/office/drawing/2014/main" id="{B38085E7-3B5E-4329-8032-63F931A4930C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317" name="组合 167">
                <a:extLst>
                  <a:ext uri="{FF2B5EF4-FFF2-40B4-BE49-F238E27FC236}">
                    <a16:creationId xmlns:a16="http://schemas.microsoft.com/office/drawing/2014/main" id="{EC04A3D9-503B-402D-A28E-75CB9C58F5BC}"/>
                  </a:ext>
                </a:extLst>
              </p:cNvPr>
              <p:cNvGrpSpPr/>
              <p:nvPr/>
            </p:nvGrpSpPr>
            <p:grpSpPr>
              <a:xfrm>
                <a:off x="37132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27" name="直接连接符 177">
                  <a:extLst>
                    <a:ext uri="{FF2B5EF4-FFF2-40B4-BE49-F238E27FC236}">
                      <a16:creationId xmlns:a16="http://schemas.microsoft.com/office/drawing/2014/main" id="{AD6DF07B-982C-48FC-BA23-E83748911414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8" name="椭圆 178">
                  <a:extLst>
                    <a:ext uri="{FF2B5EF4-FFF2-40B4-BE49-F238E27FC236}">
                      <a16:creationId xmlns:a16="http://schemas.microsoft.com/office/drawing/2014/main" id="{73B25E4D-F476-4271-8620-EE184AD41215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318" name="组合 168">
                <a:extLst>
                  <a:ext uri="{FF2B5EF4-FFF2-40B4-BE49-F238E27FC236}">
                    <a16:creationId xmlns:a16="http://schemas.microsoft.com/office/drawing/2014/main" id="{FF6DC20D-2518-4F38-AE52-145D9175DD99}"/>
                  </a:ext>
                </a:extLst>
              </p:cNvPr>
              <p:cNvGrpSpPr/>
              <p:nvPr/>
            </p:nvGrpSpPr>
            <p:grpSpPr>
              <a:xfrm>
                <a:off x="38394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25" name="直接连接符 175">
                  <a:extLst>
                    <a:ext uri="{FF2B5EF4-FFF2-40B4-BE49-F238E27FC236}">
                      <a16:creationId xmlns:a16="http://schemas.microsoft.com/office/drawing/2014/main" id="{ACC15DA6-5B64-4F34-9558-39FFDBDC4CE5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6" name="椭圆 176">
                  <a:extLst>
                    <a:ext uri="{FF2B5EF4-FFF2-40B4-BE49-F238E27FC236}">
                      <a16:creationId xmlns:a16="http://schemas.microsoft.com/office/drawing/2014/main" id="{0F828B16-97D8-4072-AA0B-963D753B44CE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319" name="组合 169">
                <a:extLst>
                  <a:ext uri="{FF2B5EF4-FFF2-40B4-BE49-F238E27FC236}">
                    <a16:creationId xmlns:a16="http://schemas.microsoft.com/office/drawing/2014/main" id="{D248665C-97B7-4D8C-9BF4-4389103B9931}"/>
                  </a:ext>
                </a:extLst>
              </p:cNvPr>
              <p:cNvGrpSpPr/>
              <p:nvPr/>
            </p:nvGrpSpPr>
            <p:grpSpPr>
              <a:xfrm>
                <a:off x="39727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23" name="直接连接符 173">
                  <a:extLst>
                    <a:ext uri="{FF2B5EF4-FFF2-40B4-BE49-F238E27FC236}">
                      <a16:creationId xmlns:a16="http://schemas.microsoft.com/office/drawing/2014/main" id="{5BBFC8FF-730D-4F15-AA51-8F7C76C79500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4" name="椭圆 174">
                  <a:extLst>
                    <a:ext uri="{FF2B5EF4-FFF2-40B4-BE49-F238E27FC236}">
                      <a16:creationId xmlns:a16="http://schemas.microsoft.com/office/drawing/2014/main" id="{3A22704D-539E-49E6-A30D-0A89470DD16B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320" name="组合 170">
                <a:extLst>
                  <a:ext uri="{FF2B5EF4-FFF2-40B4-BE49-F238E27FC236}">
                    <a16:creationId xmlns:a16="http://schemas.microsoft.com/office/drawing/2014/main" id="{DDA0FE38-586C-48A8-99C2-BE67D8894AC5}"/>
                  </a:ext>
                </a:extLst>
              </p:cNvPr>
              <p:cNvGrpSpPr/>
              <p:nvPr/>
            </p:nvGrpSpPr>
            <p:grpSpPr>
              <a:xfrm>
                <a:off x="41061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21" name="直接连接符 171">
                  <a:extLst>
                    <a:ext uri="{FF2B5EF4-FFF2-40B4-BE49-F238E27FC236}">
                      <a16:creationId xmlns:a16="http://schemas.microsoft.com/office/drawing/2014/main" id="{765E0A57-25D3-4787-9893-62BA8394368E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2" name="椭圆 172">
                  <a:extLst>
                    <a:ext uri="{FF2B5EF4-FFF2-40B4-BE49-F238E27FC236}">
                      <a16:creationId xmlns:a16="http://schemas.microsoft.com/office/drawing/2014/main" id="{CD25850A-767E-4CC7-8ECA-9E45E292F423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sp>
          <p:nvSpPr>
            <p:cNvPr id="333" name="矩形 14">
              <a:extLst>
                <a:ext uri="{FF2B5EF4-FFF2-40B4-BE49-F238E27FC236}">
                  <a16:creationId xmlns:a16="http://schemas.microsoft.com/office/drawing/2014/main" id="{CEA69C54-7755-4FBF-AECB-955D133BB39B}"/>
                </a:ext>
              </a:extLst>
            </p:cNvPr>
            <p:cNvSpPr/>
            <p:nvPr/>
          </p:nvSpPr>
          <p:spPr>
            <a:xfrm>
              <a:off x="7947686" y="1266214"/>
              <a:ext cx="638380" cy="4506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K</a:t>
              </a:r>
              <a:r>
                <a:rPr kumimoji="0" lang="en-US" altLang="zh-CN" sz="24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+</a:t>
              </a:r>
              <a:endParaRPr kumimoji="0" lang="zh-CN" altLang="en-US" sz="24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34" name="直接箭头连接符 290">
              <a:extLst>
                <a:ext uri="{FF2B5EF4-FFF2-40B4-BE49-F238E27FC236}">
                  <a16:creationId xmlns:a16="http://schemas.microsoft.com/office/drawing/2014/main" id="{4DFA3C4B-463A-4455-AE4E-9A8563DC279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125898" y="1778795"/>
              <a:ext cx="293010" cy="6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5" name="矩形 14">
              <a:extLst>
                <a:ext uri="{FF2B5EF4-FFF2-40B4-BE49-F238E27FC236}">
                  <a16:creationId xmlns:a16="http://schemas.microsoft.com/office/drawing/2014/main" id="{37702EF1-8CAB-4325-BF0D-F72FBE591086}"/>
                </a:ext>
              </a:extLst>
            </p:cNvPr>
            <p:cNvSpPr/>
            <p:nvPr/>
          </p:nvSpPr>
          <p:spPr>
            <a:xfrm>
              <a:off x="8336757" y="2597372"/>
              <a:ext cx="813775" cy="4506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K</a:t>
              </a:r>
              <a:r>
                <a:rPr kumimoji="0" lang="en-US" altLang="zh-CN" sz="24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+</a:t>
              </a:r>
              <a:endParaRPr kumimoji="0" lang="zh-CN" altLang="en-US" sz="24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36" name="矩形 14">
              <a:extLst>
                <a:ext uri="{FF2B5EF4-FFF2-40B4-BE49-F238E27FC236}">
                  <a16:creationId xmlns:a16="http://schemas.microsoft.com/office/drawing/2014/main" id="{50918446-1576-4656-9385-656A563091BE}"/>
                </a:ext>
              </a:extLst>
            </p:cNvPr>
            <p:cNvSpPr/>
            <p:nvPr/>
          </p:nvSpPr>
          <p:spPr>
            <a:xfrm>
              <a:off x="8973259" y="2588402"/>
              <a:ext cx="813775" cy="4506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K</a:t>
              </a:r>
              <a:r>
                <a:rPr kumimoji="0" lang="en-US" altLang="zh-CN" sz="24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+</a:t>
              </a:r>
              <a:endParaRPr kumimoji="0" lang="zh-CN" altLang="en-US" sz="24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339" name="组合 69">
              <a:extLst>
                <a:ext uri="{FF2B5EF4-FFF2-40B4-BE49-F238E27FC236}">
                  <a16:creationId xmlns:a16="http://schemas.microsoft.com/office/drawing/2014/main" id="{6DA0BE4D-8754-40AE-B8CB-8F364A128FE6}"/>
                </a:ext>
              </a:extLst>
            </p:cNvPr>
            <p:cNvGrpSpPr/>
            <p:nvPr/>
          </p:nvGrpSpPr>
          <p:grpSpPr>
            <a:xfrm>
              <a:off x="5326900" y="1903383"/>
              <a:ext cx="719166" cy="288000"/>
              <a:chOff x="3446427" y="4596163"/>
              <a:chExt cx="719166" cy="288000"/>
            </a:xfrm>
          </p:grpSpPr>
          <p:grpSp>
            <p:nvGrpSpPr>
              <p:cNvPr id="340" name="组合 70">
                <a:extLst>
                  <a:ext uri="{FF2B5EF4-FFF2-40B4-BE49-F238E27FC236}">
                    <a16:creationId xmlns:a16="http://schemas.microsoft.com/office/drawing/2014/main" id="{AF42DCC2-BF0E-48BE-8B9D-45A871C1EF56}"/>
                  </a:ext>
                </a:extLst>
              </p:cNvPr>
              <p:cNvGrpSpPr/>
              <p:nvPr/>
            </p:nvGrpSpPr>
            <p:grpSpPr>
              <a:xfrm>
                <a:off x="3446427" y="4596163"/>
                <a:ext cx="57600" cy="288000"/>
                <a:chOff x="3573750" y="4501094"/>
                <a:chExt cx="57600" cy="288000"/>
              </a:xfrm>
            </p:grpSpPr>
            <p:cxnSp>
              <p:nvCxnSpPr>
                <p:cNvPr id="356" name="直接连接符 86">
                  <a:extLst>
                    <a:ext uri="{FF2B5EF4-FFF2-40B4-BE49-F238E27FC236}">
                      <a16:creationId xmlns:a16="http://schemas.microsoft.com/office/drawing/2014/main" id="{BF0933DE-C1BA-4015-A0E9-867D0EF82ADA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7" name="椭圆 87">
                  <a:extLst>
                    <a:ext uri="{FF2B5EF4-FFF2-40B4-BE49-F238E27FC236}">
                      <a16:creationId xmlns:a16="http://schemas.microsoft.com/office/drawing/2014/main" id="{6559A40F-A79A-41EC-9DB2-D9CA7633E814}"/>
                    </a:ext>
                  </a:extLst>
                </p:cNvPr>
                <p:cNvSpPr/>
                <p:nvPr/>
              </p:nvSpPr>
              <p:spPr>
                <a:xfrm>
                  <a:off x="3573750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341" name="组合 71">
                <a:extLst>
                  <a:ext uri="{FF2B5EF4-FFF2-40B4-BE49-F238E27FC236}">
                    <a16:creationId xmlns:a16="http://schemas.microsoft.com/office/drawing/2014/main" id="{E73C4CAD-3331-4460-BEE8-B8BABF9816EB}"/>
                  </a:ext>
                </a:extLst>
              </p:cNvPr>
              <p:cNvGrpSpPr/>
              <p:nvPr/>
            </p:nvGrpSpPr>
            <p:grpSpPr>
              <a:xfrm>
                <a:off x="3582243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54" name="直接连接符 84">
                  <a:extLst>
                    <a:ext uri="{FF2B5EF4-FFF2-40B4-BE49-F238E27FC236}">
                      <a16:creationId xmlns:a16="http://schemas.microsoft.com/office/drawing/2014/main" id="{E20CC21E-AE9D-4419-A6DA-FC42380D5879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5" name="椭圆 85">
                  <a:extLst>
                    <a:ext uri="{FF2B5EF4-FFF2-40B4-BE49-F238E27FC236}">
                      <a16:creationId xmlns:a16="http://schemas.microsoft.com/office/drawing/2014/main" id="{ED4EAF79-2B07-4456-B0A2-1E2CF6F1BBAD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342" name="组合 72">
                <a:extLst>
                  <a:ext uri="{FF2B5EF4-FFF2-40B4-BE49-F238E27FC236}">
                    <a16:creationId xmlns:a16="http://schemas.microsoft.com/office/drawing/2014/main" id="{9D207F6F-F173-4C87-8F96-82850AC1F4F4}"/>
                  </a:ext>
                </a:extLst>
              </p:cNvPr>
              <p:cNvGrpSpPr/>
              <p:nvPr/>
            </p:nvGrpSpPr>
            <p:grpSpPr>
              <a:xfrm>
                <a:off x="37132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52" name="直接连接符 82">
                  <a:extLst>
                    <a:ext uri="{FF2B5EF4-FFF2-40B4-BE49-F238E27FC236}">
                      <a16:creationId xmlns:a16="http://schemas.microsoft.com/office/drawing/2014/main" id="{A4EFFC56-7A53-4E12-A83A-C5D9BFCE44C1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3" name="椭圆 83">
                  <a:extLst>
                    <a:ext uri="{FF2B5EF4-FFF2-40B4-BE49-F238E27FC236}">
                      <a16:creationId xmlns:a16="http://schemas.microsoft.com/office/drawing/2014/main" id="{FCA108F0-C2DD-4545-9A28-E47534D38CE5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343" name="组合 73">
                <a:extLst>
                  <a:ext uri="{FF2B5EF4-FFF2-40B4-BE49-F238E27FC236}">
                    <a16:creationId xmlns:a16="http://schemas.microsoft.com/office/drawing/2014/main" id="{DFFB701B-7AF8-469F-A1E8-C44508E1305C}"/>
                  </a:ext>
                </a:extLst>
              </p:cNvPr>
              <p:cNvGrpSpPr/>
              <p:nvPr/>
            </p:nvGrpSpPr>
            <p:grpSpPr>
              <a:xfrm>
                <a:off x="38394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50" name="直接连接符 80">
                  <a:extLst>
                    <a:ext uri="{FF2B5EF4-FFF2-40B4-BE49-F238E27FC236}">
                      <a16:creationId xmlns:a16="http://schemas.microsoft.com/office/drawing/2014/main" id="{95F55478-AD28-4543-BDA9-FCDED2880767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1" name="椭圆 81">
                  <a:extLst>
                    <a:ext uri="{FF2B5EF4-FFF2-40B4-BE49-F238E27FC236}">
                      <a16:creationId xmlns:a16="http://schemas.microsoft.com/office/drawing/2014/main" id="{CD9393BA-1EC9-4B9E-A2B6-B36E1D25C356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344" name="组合 74">
                <a:extLst>
                  <a:ext uri="{FF2B5EF4-FFF2-40B4-BE49-F238E27FC236}">
                    <a16:creationId xmlns:a16="http://schemas.microsoft.com/office/drawing/2014/main" id="{29ED1CF4-F611-480D-831B-38A58C022E65}"/>
                  </a:ext>
                </a:extLst>
              </p:cNvPr>
              <p:cNvGrpSpPr/>
              <p:nvPr/>
            </p:nvGrpSpPr>
            <p:grpSpPr>
              <a:xfrm>
                <a:off x="39727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48" name="直接连接符 78">
                  <a:extLst>
                    <a:ext uri="{FF2B5EF4-FFF2-40B4-BE49-F238E27FC236}">
                      <a16:creationId xmlns:a16="http://schemas.microsoft.com/office/drawing/2014/main" id="{1E07E922-C0F1-46DF-9249-54A9B66C8ED0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9" name="椭圆 79">
                  <a:extLst>
                    <a:ext uri="{FF2B5EF4-FFF2-40B4-BE49-F238E27FC236}">
                      <a16:creationId xmlns:a16="http://schemas.microsoft.com/office/drawing/2014/main" id="{AEF303C8-628A-4355-A471-0FCBFD749182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345" name="组合 75">
                <a:extLst>
                  <a:ext uri="{FF2B5EF4-FFF2-40B4-BE49-F238E27FC236}">
                    <a16:creationId xmlns:a16="http://schemas.microsoft.com/office/drawing/2014/main" id="{BA25D900-FDC0-4A06-91A2-D32222DDE6F1}"/>
                  </a:ext>
                </a:extLst>
              </p:cNvPr>
              <p:cNvGrpSpPr/>
              <p:nvPr/>
            </p:nvGrpSpPr>
            <p:grpSpPr>
              <a:xfrm>
                <a:off x="41061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46" name="直接连接符 76">
                  <a:extLst>
                    <a:ext uri="{FF2B5EF4-FFF2-40B4-BE49-F238E27FC236}">
                      <a16:creationId xmlns:a16="http://schemas.microsoft.com/office/drawing/2014/main" id="{C14B7FAC-34A0-4245-95A3-9942B31379FA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7" name="椭圆 77">
                  <a:extLst>
                    <a:ext uri="{FF2B5EF4-FFF2-40B4-BE49-F238E27FC236}">
                      <a16:creationId xmlns:a16="http://schemas.microsoft.com/office/drawing/2014/main" id="{11E51D53-F395-40D8-B18F-C1E2F3D9F5B2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358" name="组合 88">
              <a:extLst>
                <a:ext uri="{FF2B5EF4-FFF2-40B4-BE49-F238E27FC236}">
                  <a16:creationId xmlns:a16="http://schemas.microsoft.com/office/drawing/2014/main" id="{C8316609-ED64-4BFC-9A18-740984EEE48B}"/>
                </a:ext>
              </a:extLst>
            </p:cNvPr>
            <p:cNvGrpSpPr/>
            <p:nvPr/>
          </p:nvGrpSpPr>
          <p:grpSpPr>
            <a:xfrm rot="10800000">
              <a:off x="5280899" y="2189721"/>
              <a:ext cx="711516" cy="288000"/>
              <a:chOff x="3454077" y="4596163"/>
              <a:chExt cx="711516" cy="288000"/>
            </a:xfrm>
          </p:grpSpPr>
          <p:grpSp>
            <p:nvGrpSpPr>
              <p:cNvPr id="359" name="组合 89">
                <a:extLst>
                  <a:ext uri="{FF2B5EF4-FFF2-40B4-BE49-F238E27FC236}">
                    <a16:creationId xmlns:a16="http://schemas.microsoft.com/office/drawing/2014/main" id="{25FB00F9-67BC-4D8E-A893-BEFE925908A3}"/>
                  </a:ext>
                </a:extLst>
              </p:cNvPr>
              <p:cNvGrpSpPr/>
              <p:nvPr/>
            </p:nvGrpSpPr>
            <p:grpSpPr>
              <a:xfrm>
                <a:off x="3454077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75" name="直接连接符 105">
                  <a:extLst>
                    <a:ext uri="{FF2B5EF4-FFF2-40B4-BE49-F238E27FC236}">
                      <a16:creationId xmlns:a16="http://schemas.microsoft.com/office/drawing/2014/main" id="{581CF2AB-1D77-4D17-930C-D617EAC2A6C9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76" name="椭圆 106">
                  <a:extLst>
                    <a:ext uri="{FF2B5EF4-FFF2-40B4-BE49-F238E27FC236}">
                      <a16:creationId xmlns:a16="http://schemas.microsoft.com/office/drawing/2014/main" id="{82E37AB8-54C8-4AD6-9DD6-7BC551E518CE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360" name="组合 90">
                <a:extLst>
                  <a:ext uri="{FF2B5EF4-FFF2-40B4-BE49-F238E27FC236}">
                    <a16:creationId xmlns:a16="http://schemas.microsoft.com/office/drawing/2014/main" id="{F21A3458-CE06-4F60-9C5F-4C0EC0AE8F45}"/>
                  </a:ext>
                </a:extLst>
              </p:cNvPr>
              <p:cNvGrpSpPr/>
              <p:nvPr/>
            </p:nvGrpSpPr>
            <p:grpSpPr>
              <a:xfrm>
                <a:off x="3582243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73" name="直接连接符 103">
                  <a:extLst>
                    <a:ext uri="{FF2B5EF4-FFF2-40B4-BE49-F238E27FC236}">
                      <a16:creationId xmlns:a16="http://schemas.microsoft.com/office/drawing/2014/main" id="{0C0CD786-B9BD-4FF5-B99B-1EF60B837553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74" name="椭圆 104">
                  <a:extLst>
                    <a:ext uri="{FF2B5EF4-FFF2-40B4-BE49-F238E27FC236}">
                      <a16:creationId xmlns:a16="http://schemas.microsoft.com/office/drawing/2014/main" id="{7D1542A8-7E1A-41B4-9521-1CDB8C2C23B1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361" name="组合 91">
                <a:extLst>
                  <a:ext uri="{FF2B5EF4-FFF2-40B4-BE49-F238E27FC236}">
                    <a16:creationId xmlns:a16="http://schemas.microsoft.com/office/drawing/2014/main" id="{2C3A4C09-C598-418C-86BB-7284DCA4BAAD}"/>
                  </a:ext>
                </a:extLst>
              </p:cNvPr>
              <p:cNvGrpSpPr/>
              <p:nvPr/>
            </p:nvGrpSpPr>
            <p:grpSpPr>
              <a:xfrm>
                <a:off x="37132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71" name="直接连接符 101">
                  <a:extLst>
                    <a:ext uri="{FF2B5EF4-FFF2-40B4-BE49-F238E27FC236}">
                      <a16:creationId xmlns:a16="http://schemas.microsoft.com/office/drawing/2014/main" id="{11730064-10A9-4D0D-9595-906F07CA88FD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72" name="椭圆 102">
                  <a:extLst>
                    <a:ext uri="{FF2B5EF4-FFF2-40B4-BE49-F238E27FC236}">
                      <a16:creationId xmlns:a16="http://schemas.microsoft.com/office/drawing/2014/main" id="{6C18EA7F-A535-4AD2-8F90-C4B0CCE66AF0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362" name="组合 92">
                <a:extLst>
                  <a:ext uri="{FF2B5EF4-FFF2-40B4-BE49-F238E27FC236}">
                    <a16:creationId xmlns:a16="http://schemas.microsoft.com/office/drawing/2014/main" id="{0C5F2806-42C9-4CD3-B552-E63A394AC863}"/>
                  </a:ext>
                </a:extLst>
              </p:cNvPr>
              <p:cNvGrpSpPr/>
              <p:nvPr/>
            </p:nvGrpSpPr>
            <p:grpSpPr>
              <a:xfrm>
                <a:off x="38394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69" name="直接连接符 99">
                  <a:extLst>
                    <a:ext uri="{FF2B5EF4-FFF2-40B4-BE49-F238E27FC236}">
                      <a16:creationId xmlns:a16="http://schemas.microsoft.com/office/drawing/2014/main" id="{E607C993-C87B-4AA3-AB78-B5812C18DC64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70" name="椭圆 100">
                  <a:extLst>
                    <a:ext uri="{FF2B5EF4-FFF2-40B4-BE49-F238E27FC236}">
                      <a16:creationId xmlns:a16="http://schemas.microsoft.com/office/drawing/2014/main" id="{5346221C-C18E-4CB3-8953-D07EDD3F9B76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363" name="组合 93">
                <a:extLst>
                  <a:ext uri="{FF2B5EF4-FFF2-40B4-BE49-F238E27FC236}">
                    <a16:creationId xmlns:a16="http://schemas.microsoft.com/office/drawing/2014/main" id="{417CE8F0-00EB-42A2-9970-DDFC59B8BEA4}"/>
                  </a:ext>
                </a:extLst>
              </p:cNvPr>
              <p:cNvGrpSpPr/>
              <p:nvPr/>
            </p:nvGrpSpPr>
            <p:grpSpPr>
              <a:xfrm>
                <a:off x="39727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67" name="直接连接符 97">
                  <a:extLst>
                    <a:ext uri="{FF2B5EF4-FFF2-40B4-BE49-F238E27FC236}">
                      <a16:creationId xmlns:a16="http://schemas.microsoft.com/office/drawing/2014/main" id="{43711B67-9912-4FB4-B774-5D11712E5656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8" name="椭圆 98">
                  <a:extLst>
                    <a:ext uri="{FF2B5EF4-FFF2-40B4-BE49-F238E27FC236}">
                      <a16:creationId xmlns:a16="http://schemas.microsoft.com/office/drawing/2014/main" id="{711CFD52-D4F6-48E3-99AB-CEF84C1E7B14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364" name="组合 94">
                <a:extLst>
                  <a:ext uri="{FF2B5EF4-FFF2-40B4-BE49-F238E27FC236}">
                    <a16:creationId xmlns:a16="http://schemas.microsoft.com/office/drawing/2014/main" id="{88640A91-0310-4AC5-B5E4-FE9BA17958BD}"/>
                  </a:ext>
                </a:extLst>
              </p:cNvPr>
              <p:cNvGrpSpPr/>
              <p:nvPr/>
            </p:nvGrpSpPr>
            <p:grpSpPr>
              <a:xfrm>
                <a:off x="41061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65" name="直接连接符 95">
                  <a:extLst>
                    <a:ext uri="{FF2B5EF4-FFF2-40B4-BE49-F238E27FC236}">
                      <a16:creationId xmlns:a16="http://schemas.microsoft.com/office/drawing/2014/main" id="{9617CB04-20C6-42E2-A704-F7A1C323039F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6" name="椭圆 96">
                  <a:extLst>
                    <a:ext uri="{FF2B5EF4-FFF2-40B4-BE49-F238E27FC236}">
                      <a16:creationId xmlns:a16="http://schemas.microsoft.com/office/drawing/2014/main" id="{D11DAB77-1F4B-45F3-A2FB-1C84E1F5B7FB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415" name="组合 69">
              <a:extLst>
                <a:ext uri="{FF2B5EF4-FFF2-40B4-BE49-F238E27FC236}">
                  <a16:creationId xmlns:a16="http://schemas.microsoft.com/office/drawing/2014/main" id="{EC35DBD9-FBDA-4510-B1E9-BA3ACA9BCC30}"/>
                </a:ext>
              </a:extLst>
            </p:cNvPr>
            <p:cNvGrpSpPr/>
            <p:nvPr/>
          </p:nvGrpSpPr>
          <p:grpSpPr>
            <a:xfrm>
              <a:off x="6846707" y="1888003"/>
              <a:ext cx="719166" cy="288000"/>
              <a:chOff x="3446427" y="4596163"/>
              <a:chExt cx="719166" cy="288000"/>
            </a:xfrm>
          </p:grpSpPr>
          <p:grpSp>
            <p:nvGrpSpPr>
              <p:cNvPr id="416" name="组合 70">
                <a:extLst>
                  <a:ext uri="{FF2B5EF4-FFF2-40B4-BE49-F238E27FC236}">
                    <a16:creationId xmlns:a16="http://schemas.microsoft.com/office/drawing/2014/main" id="{E63B7EB9-8B51-496A-AAE4-879F0DA91E2B}"/>
                  </a:ext>
                </a:extLst>
              </p:cNvPr>
              <p:cNvGrpSpPr/>
              <p:nvPr/>
            </p:nvGrpSpPr>
            <p:grpSpPr>
              <a:xfrm>
                <a:off x="3446427" y="4596163"/>
                <a:ext cx="57600" cy="288000"/>
                <a:chOff x="3573750" y="4501094"/>
                <a:chExt cx="57600" cy="288000"/>
              </a:xfrm>
            </p:grpSpPr>
            <p:cxnSp>
              <p:nvCxnSpPr>
                <p:cNvPr id="432" name="直接连接符 86">
                  <a:extLst>
                    <a:ext uri="{FF2B5EF4-FFF2-40B4-BE49-F238E27FC236}">
                      <a16:creationId xmlns:a16="http://schemas.microsoft.com/office/drawing/2014/main" id="{C4EF3639-2480-45C8-A1DD-4FE147EDBE77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3" name="椭圆 87">
                  <a:extLst>
                    <a:ext uri="{FF2B5EF4-FFF2-40B4-BE49-F238E27FC236}">
                      <a16:creationId xmlns:a16="http://schemas.microsoft.com/office/drawing/2014/main" id="{2C5A231C-87CE-4073-8C28-B141E848CC6A}"/>
                    </a:ext>
                  </a:extLst>
                </p:cNvPr>
                <p:cNvSpPr/>
                <p:nvPr/>
              </p:nvSpPr>
              <p:spPr>
                <a:xfrm>
                  <a:off x="3573750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417" name="组合 71">
                <a:extLst>
                  <a:ext uri="{FF2B5EF4-FFF2-40B4-BE49-F238E27FC236}">
                    <a16:creationId xmlns:a16="http://schemas.microsoft.com/office/drawing/2014/main" id="{8CC7C722-B6B7-4BE1-84AA-14E8788DBA76}"/>
                  </a:ext>
                </a:extLst>
              </p:cNvPr>
              <p:cNvGrpSpPr/>
              <p:nvPr/>
            </p:nvGrpSpPr>
            <p:grpSpPr>
              <a:xfrm>
                <a:off x="3582243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30" name="直接连接符 84">
                  <a:extLst>
                    <a:ext uri="{FF2B5EF4-FFF2-40B4-BE49-F238E27FC236}">
                      <a16:creationId xmlns:a16="http://schemas.microsoft.com/office/drawing/2014/main" id="{C4106606-6039-4F68-AD05-FF11E71AB4C5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1" name="椭圆 85">
                  <a:extLst>
                    <a:ext uri="{FF2B5EF4-FFF2-40B4-BE49-F238E27FC236}">
                      <a16:creationId xmlns:a16="http://schemas.microsoft.com/office/drawing/2014/main" id="{291F15AC-CA3A-443F-B19F-AE8190B54100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418" name="组合 72">
                <a:extLst>
                  <a:ext uri="{FF2B5EF4-FFF2-40B4-BE49-F238E27FC236}">
                    <a16:creationId xmlns:a16="http://schemas.microsoft.com/office/drawing/2014/main" id="{286B1500-5B4A-4247-9D68-3A93B98AFFF9}"/>
                  </a:ext>
                </a:extLst>
              </p:cNvPr>
              <p:cNvGrpSpPr/>
              <p:nvPr/>
            </p:nvGrpSpPr>
            <p:grpSpPr>
              <a:xfrm>
                <a:off x="37132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28" name="直接连接符 82">
                  <a:extLst>
                    <a:ext uri="{FF2B5EF4-FFF2-40B4-BE49-F238E27FC236}">
                      <a16:creationId xmlns:a16="http://schemas.microsoft.com/office/drawing/2014/main" id="{065F77EC-CCA1-4505-848C-09007E2D1002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9" name="椭圆 83">
                  <a:extLst>
                    <a:ext uri="{FF2B5EF4-FFF2-40B4-BE49-F238E27FC236}">
                      <a16:creationId xmlns:a16="http://schemas.microsoft.com/office/drawing/2014/main" id="{C32278F1-5729-4A0A-AF7F-5E9E560BCD77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419" name="组合 73">
                <a:extLst>
                  <a:ext uri="{FF2B5EF4-FFF2-40B4-BE49-F238E27FC236}">
                    <a16:creationId xmlns:a16="http://schemas.microsoft.com/office/drawing/2014/main" id="{519C15DD-F848-4657-881E-3963E4C3CB9C}"/>
                  </a:ext>
                </a:extLst>
              </p:cNvPr>
              <p:cNvGrpSpPr/>
              <p:nvPr/>
            </p:nvGrpSpPr>
            <p:grpSpPr>
              <a:xfrm>
                <a:off x="38394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26" name="直接连接符 80">
                  <a:extLst>
                    <a:ext uri="{FF2B5EF4-FFF2-40B4-BE49-F238E27FC236}">
                      <a16:creationId xmlns:a16="http://schemas.microsoft.com/office/drawing/2014/main" id="{F843C3AF-0A57-4436-A0A0-F06518D8BE6D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7" name="椭圆 81">
                  <a:extLst>
                    <a:ext uri="{FF2B5EF4-FFF2-40B4-BE49-F238E27FC236}">
                      <a16:creationId xmlns:a16="http://schemas.microsoft.com/office/drawing/2014/main" id="{E15795BE-8095-4587-AA65-C37DE0BA9F52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420" name="组合 74">
                <a:extLst>
                  <a:ext uri="{FF2B5EF4-FFF2-40B4-BE49-F238E27FC236}">
                    <a16:creationId xmlns:a16="http://schemas.microsoft.com/office/drawing/2014/main" id="{7A13214C-B2AC-4CCC-A01E-502E76BEDD74}"/>
                  </a:ext>
                </a:extLst>
              </p:cNvPr>
              <p:cNvGrpSpPr/>
              <p:nvPr/>
            </p:nvGrpSpPr>
            <p:grpSpPr>
              <a:xfrm>
                <a:off x="39727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24" name="直接连接符 78">
                  <a:extLst>
                    <a:ext uri="{FF2B5EF4-FFF2-40B4-BE49-F238E27FC236}">
                      <a16:creationId xmlns:a16="http://schemas.microsoft.com/office/drawing/2014/main" id="{187A281D-ABBB-41F6-BF87-08DDD6BAC31A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5" name="椭圆 79">
                  <a:extLst>
                    <a:ext uri="{FF2B5EF4-FFF2-40B4-BE49-F238E27FC236}">
                      <a16:creationId xmlns:a16="http://schemas.microsoft.com/office/drawing/2014/main" id="{1BEB7272-BBD2-4806-8BE9-FB113C966A92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421" name="组合 75">
                <a:extLst>
                  <a:ext uri="{FF2B5EF4-FFF2-40B4-BE49-F238E27FC236}">
                    <a16:creationId xmlns:a16="http://schemas.microsoft.com/office/drawing/2014/main" id="{339A3422-6DEC-440A-BE88-048DBAA5735E}"/>
                  </a:ext>
                </a:extLst>
              </p:cNvPr>
              <p:cNvGrpSpPr/>
              <p:nvPr/>
            </p:nvGrpSpPr>
            <p:grpSpPr>
              <a:xfrm>
                <a:off x="41061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22" name="直接连接符 76">
                  <a:extLst>
                    <a:ext uri="{FF2B5EF4-FFF2-40B4-BE49-F238E27FC236}">
                      <a16:creationId xmlns:a16="http://schemas.microsoft.com/office/drawing/2014/main" id="{592B1D2C-88CF-4B0E-BB5A-9D723838B9B6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3" name="椭圆 77">
                  <a:extLst>
                    <a:ext uri="{FF2B5EF4-FFF2-40B4-BE49-F238E27FC236}">
                      <a16:creationId xmlns:a16="http://schemas.microsoft.com/office/drawing/2014/main" id="{AA66D6EE-5857-41E4-B4D5-68A6BF5ED68E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434" name="组合 88">
              <a:extLst>
                <a:ext uri="{FF2B5EF4-FFF2-40B4-BE49-F238E27FC236}">
                  <a16:creationId xmlns:a16="http://schemas.microsoft.com/office/drawing/2014/main" id="{809DC281-EA74-4E26-9477-770BC11B6CEB}"/>
                </a:ext>
              </a:extLst>
            </p:cNvPr>
            <p:cNvGrpSpPr/>
            <p:nvPr/>
          </p:nvGrpSpPr>
          <p:grpSpPr>
            <a:xfrm rot="10800000">
              <a:off x="6800706" y="2174341"/>
              <a:ext cx="711516" cy="288000"/>
              <a:chOff x="3454077" y="4596163"/>
              <a:chExt cx="711516" cy="288000"/>
            </a:xfrm>
          </p:grpSpPr>
          <p:grpSp>
            <p:nvGrpSpPr>
              <p:cNvPr id="435" name="组合 89">
                <a:extLst>
                  <a:ext uri="{FF2B5EF4-FFF2-40B4-BE49-F238E27FC236}">
                    <a16:creationId xmlns:a16="http://schemas.microsoft.com/office/drawing/2014/main" id="{AAF1279B-0A9F-4366-85F6-E8A785F2A7EE}"/>
                  </a:ext>
                </a:extLst>
              </p:cNvPr>
              <p:cNvGrpSpPr/>
              <p:nvPr/>
            </p:nvGrpSpPr>
            <p:grpSpPr>
              <a:xfrm>
                <a:off x="3454077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51" name="直接连接符 105">
                  <a:extLst>
                    <a:ext uri="{FF2B5EF4-FFF2-40B4-BE49-F238E27FC236}">
                      <a16:creationId xmlns:a16="http://schemas.microsoft.com/office/drawing/2014/main" id="{B0D93B9E-FB7C-4B73-9A7F-4D23108B5696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52" name="椭圆 106">
                  <a:extLst>
                    <a:ext uri="{FF2B5EF4-FFF2-40B4-BE49-F238E27FC236}">
                      <a16:creationId xmlns:a16="http://schemas.microsoft.com/office/drawing/2014/main" id="{F85302C5-2C8A-42BA-9970-5AA329DDF780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436" name="组合 90">
                <a:extLst>
                  <a:ext uri="{FF2B5EF4-FFF2-40B4-BE49-F238E27FC236}">
                    <a16:creationId xmlns:a16="http://schemas.microsoft.com/office/drawing/2014/main" id="{C373C176-3996-43E6-AE67-5C0C063C3734}"/>
                  </a:ext>
                </a:extLst>
              </p:cNvPr>
              <p:cNvGrpSpPr/>
              <p:nvPr/>
            </p:nvGrpSpPr>
            <p:grpSpPr>
              <a:xfrm>
                <a:off x="3582243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49" name="直接连接符 103">
                  <a:extLst>
                    <a:ext uri="{FF2B5EF4-FFF2-40B4-BE49-F238E27FC236}">
                      <a16:creationId xmlns:a16="http://schemas.microsoft.com/office/drawing/2014/main" id="{A6D540AD-4DA9-4285-9B90-4CB12D7A5EC2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50" name="椭圆 104">
                  <a:extLst>
                    <a:ext uri="{FF2B5EF4-FFF2-40B4-BE49-F238E27FC236}">
                      <a16:creationId xmlns:a16="http://schemas.microsoft.com/office/drawing/2014/main" id="{A2A6417E-0281-4EF0-84DE-41A5922AB8E2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437" name="组合 91">
                <a:extLst>
                  <a:ext uri="{FF2B5EF4-FFF2-40B4-BE49-F238E27FC236}">
                    <a16:creationId xmlns:a16="http://schemas.microsoft.com/office/drawing/2014/main" id="{8EADEB2F-B9AB-456E-B6AC-C772ADDFC55B}"/>
                  </a:ext>
                </a:extLst>
              </p:cNvPr>
              <p:cNvGrpSpPr/>
              <p:nvPr/>
            </p:nvGrpSpPr>
            <p:grpSpPr>
              <a:xfrm>
                <a:off x="37132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47" name="直接连接符 101">
                  <a:extLst>
                    <a:ext uri="{FF2B5EF4-FFF2-40B4-BE49-F238E27FC236}">
                      <a16:creationId xmlns:a16="http://schemas.microsoft.com/office/drawing/2014/main" id="{25FFD6CF-708C-4E84-B56D-1FBFB6891D59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8" name="椭圆 102">
                  <a:extLst>
                    <a:ext uri="{FF2B5EF4-FFF2-40B4-BE49-F238E27FC236}">
                      <a16:creationId xmlns:a16="http://schemas.microsoft.com/office/drawing/2014/main" id="{AF4247B1-5AC2-4870-B0A9-D73F893F8046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438" name="组合 92">
                <a:extLst>
                  <a:ext uri="{FF2B5EF4-FFF2-40B4-BE49-F238E27FC236}">
                    <a16:creationId xmlns:a16="http://schemas.microsoft.com/office/drawing/2014/main" id="{97C8FBEC-D5F3-4263-AAB4-ECAD3C9D87DD}"/>
                  </a:ext>
                </a:extLst>
              </p:cNvPr>
              <p:cNvGrpSpPr/>
              <p:nvPr/>
            </p:nvGrpSpPr>
            <p:grpSpPr>
              <a:xfrm>
                <a:off x="38394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45" name="直接连接符 99">
                  <a:extLst>
                    <a:ext uri="{FF2B5EF4-FFF2-40B4-BE49-F238E27FC236}">
                      <a16:creationId xmlns:a16="http://schemas.microsoft.com/office/drawing/2014/main" id="{13A4CB87-D0A4-40DD-BE05-0F1B44ADFECA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6" name="椭圆 100">
                  <a:extLst>
                    <a:ext uri="{FF2B5EF4-FFF2-40B4-BE49-F238E27FC236}">
                      <a16:creationId xmlns:a16="http://schemas.microsoft.com/office/drawing/2014/main" id="{8F359B5A-C553-4C20-AFCC-CF53C4226AB8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439" name="组合 93">
                <a:extLst>
                  <a:ext uri="{FF2B5EF4-FFF2-40B4-BE49-F238E27FC236}">
                    <a16:creationId xmlns:a16="http://schemas.microsoft.com/office/drawing/2014/main" id="{9C0301FC-3A0B-4417-A27C-BBC6E8CECD78}"/>
                  </a:ext>
                </a:extLst>
              </p:cNvPr>
              <p:cNvGrpSpPr/>
              <p:nvPr/>
            </p:nvGrpSpPr>
            <p:grpSpPr>
              <a:xfrm>
                <a:off x="39727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43" name="直接连接符 97">
                  <a:extLst>
                    <a:ext uri="{FF2B5EF4-FFF2-40B4-BE49-F238E27FC236}">
                      <a16:creationId xmlns:a16="http://schemas.microsoft.com/office/drawing/2014/main" id="{38AB9A0E-3605-4CBE-A290-AF2799622719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4" name="椭圆 98">
                  <a:extLst>
                    <a:ext uri="{FF2B5EF4-FFF2-40B4-BE49-F238E27FC236}">
                      <a16:creationId xmlns:a16="http://schemas.microsoft.com/office/drawing/2014/main" id="{026CD9F9-E3DF-4582-AFB9-261A80D14833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440" name="组合 94">
                <a:extLst>
                  <a:ext uri="{FF2B5EF4-FFF2-40B4-BE49-F238E27FC236}">
                    <a16:creationId xmlns:a16="http://schemas.microsoft.com/office/drawing/2014/main" id="{CE9D9E9D-71F1-4F33-A83D-676B0A6FE2FC}"/>
                  </a:ext>
                </a:extLst>
              </p:cNvPr>
              <p:cNvGrpSpPr/>
              <p:nvPr/>
            </p:nvGrpSpPr>
            <p:grpSpPr>
              <a:xfrm>
                <a:off x="41061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41" name="直接连接符 95">
                  <a:extLst>
                    <a:ext uri="{FF2B5EF4-FFF2-40B4-BE49-F238E27FC236}">
                      <a16:creationId xmlns:a16="http://schemas.microsoft.com/office/drawing/2014/main" id="{6B06336D-B8E9-4FEB-B0CC-2FDA5D325E5D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2" name="椭圆 96">
                  <a:extLst>
                    <a:ext uri="{FF2B5EF4-FFF2-40B4-BE49-F238E27FC236}">
                      <a16:creationId xmlns:a16="http://schemas.microsoft.com/office/drawing/2014/main" id="{98A957F5-09DB-47C9-9209-F1D125C49AE4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453" name="组合 69">
              <a:extLst>
                <a:ext uri="{FF2B5EF4-FFF2-40B4-BE49-F238E27FC236}">
                  <a16:creationId xmlns:a16="http://schemas.microsoft.com/office/drawing/2014/main" id="{EC338A7C-EF27-4F9A-B536-91479439DAA6}"/>
                </a:ext>
              </a:extLst>
            </p:cNvPr>
            <p:cNvGrpSpPr/>
            <p:nvPr/>
          </p:nvGrpSpPr>
          <p:grpSpPr>
            <a:xfrm>
              <a:off x="6101484" y="1897790"/>
              <a:ext cx="719166" cy="288000"/>
              <a:chOff x="3446427" y="4596163"/>
              <a:chExt cx="719166" cy="288000"/>
            </a:xfrm>
          </p:grpSpPr>
          <p:grpSp>
            <p:nvGrpSpPr>
              <p:cNvPr id="454" name="组合 70">
                <a:extLst>
                  <a:ext uri="{FF2B5EF4-FFF2-40B4-BE49-F238E27FC236}">
                    <a16:creationId xmlns:a16="http://schemas.microsoft.com/office/drawing/2014/main" id="{3178F8AE-32B4-4DBD-8F27-703512D4A33C}"/>
                  </a:ext>
                </a:extLst>
              </p:cNvPr>
              <p:cNvGrpSpPr/>
              <p:nvPr/>
            </p:nvGrpSpPr>
            <p:grpSpPr>
              <a:xfrm>
                <a:off x="3446427" y="4596163"/>
                <a:ext cx="57600" cy="288000"/>
                <a:chOff x="3573750" y="4501094"/>
                <a:chExt cx="57600" cy="288000"/>
              </a:xfrm>
            </p:grpSpPr>
            <p:cxnSp>
              <p:nvCxnSpPr>
                <p:cNvPr id="470" name="直接连接符 86">
                  <a:extLst>
                    <a:ext uri="{FF2B5EF4-FFF2-40B4-BE49-F238E27FC236}">
                      <a16:creationId xmlns:a16="http://schemas.microsoft.com/office/drawing/2014/main" id="{3F9C9805-C694-49BB-8A53-6FD3332A04EF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71" name="椭圆 87">
                  <a:extLst>
                    <a:ext uri="{FF2B5EF4-FFF2-40B4-BE49-F238E27FC236}">
                      <a16:creationId xmlns:a16="http://schemas.microsoft.com/office/drawing/2014/main" id="{EAD0DBA6-83D8-4241-9631-501979871E85}"/>
                    </a:ext>
                  </a:extLst>
                </p:cNvPr>
                <p:cNvSpPr/>
                <p:nvPr/>
              </p:nvSpPr>
              <p:spPr>
                <a:xfrm>
                  <a:off x="3573750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455" name="组合 71">
                <a:extLst>
                  <a:ext uri="{FF2B5EF4-FFF2-40B4-BE49-F238E27FC236}">
                    <a16:creationId xmlns:a16="http://schemas.microsoft.com/office/drawing/2014/main" id="{B146A954-17EA-483B-AC8F-E9C8C520C7E3}"/>
                  </a:ext>
                </a:extLst>
              </p:cNvPr>
              <p:cNvGrpSpPr/>
              <p:nvPr/>
            </p:nvGrpSpPr>
            <p:grpSpPr>
              <a:xfrm>
                <a:off x="3582243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68" name="直接连接符 84">
                  <a:extLst>
                    <a:ext uri="{FF2B5EF4-FFF2-40B4-BE49-F238E27FC236}">
                      <a16:creationId xmlns:a16="http://schemas.microsoft.com/office/drawing/2014/main" id="{8FE72673-24D4-4AEF-BCC2-BAA39413EE9C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9" name="椭圆 85">
                  <a:extLst>
                    <a:ext uri="{FF2B5EF4-FFF2-40B4-BE49-F238E27FC236}">
                      <a16:creationId xmlns:a16="http://schemas.microsoft.com/office/drawing/2014/main" id="{B695062D-1838-4059-80D4-0FE9BEFD4126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456" name="组合 72">
                <a:extLst>
                  <a:ext uri="{FF2B5EF4-FFF2-40B4-BE49-F238E27FC236}">
                    <a16:creationId xmlns:a16="http://schemas.microsoft.com/office/drawing/2014/main" id="{100E0124-44B0-4DC9-A42E-2404ED7A702B}"/>
                  </a:ext>
                </a:extLst>
              </p:cNvPr>
              <p:cNvGrpSpPr/>
              <p:nvPr/>
            </p:nvGrpSpPr>
            <p:grpSpPr>
              <a:xfrm>
                <a:off x="37132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66" name="直接连接符 82">
                  <a:extLst>
                    <a:ext uri="{FF2B5EF4-FFF2-40B4-BE49-F238E27FC236}">
                      <a16:creationId xmlns:a16="http://schemas.microsoft.com/office/drawing/2014/main" id="{28135452-5657-410F-A1C3-C417240B714B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7" name="椭圆 83">
                  <a:extLst>
                    <a:ext uri="{FF2B5EF4-FFF2-40B4-BE49-F238E27FC236}">
                      <a16:creationId xmlns:a16="http://schemas.microsoft.com/office/drawing/2014/main" id="{51AB377D-F84F-4F5A-9655-64C9A53F1ACF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457" name="组合 73">
                <a:extLst>
                  <a:ext uri="{FF2B5EF4-FFF2-40B4-BE49-F238E27FC236}">
                    <a16:creationId xmlns:a16="http://schemas.microsoft.com/office/drawing/2014/main" id="{4EE304E8-B12B-4856-899F-D19867E15AE5}"/>
                  </a:ext>
                </a:extLst>
              </p:cNvPr>
              <p:cNvGrpSpPr/>
              <p:nvPr/>
            </p:nvGrpSpPr>
            <p:grpSpPr>
              <a:xfrm>
                <a:off x="38394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64" name="直接连接符 80">
                  <a:extLst>
                    <a:ext uri="{FF2B5EF4-FFF2-40B4-BE49-F238E27FC236}">
                      <a16:creationId xmlns:a16="http://schemas.microsoft.com/office/drawing/2014/main" id="{90D4C6D4-D2D6-4573-A80D-BC33BF10A2BF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5" name="椭圆 81">
                  <a:extLst>
                    <a:ext uri="{FF2B5EF4-FFF2-40B4-BE49-F238E27FC236}">
                      <a16:creationId xmlns:a16="http://schemas.microsoft.com/office/drawing/2014/main" id="{0B6DE9F7-08F8-43F7-BF9F-A3536AB8DB7B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458" name="组合 74">
                <a:extLst>
                  <a:ext uri="{FF2B5EF4-FFF2-40B4-BE49-F238E27FC236}">
                    <a16:creationId xmlns:a16="http://schemas.microsoft.com/office/drawing/2014/main" id="{E34C319A-5DEA-4B72-B2D4-FD7B49F56537}"/>
                  </a:ext>
                </a:extLst>
              </p:cNvPr>
              <p:cNvGrpSpPr/>
              <p:nvPr/>
            </p:nvGrpSpPr>
            <p:grpSpPr>
              <a:xfrm>
                <a:off x="39727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62" name="直接连接符 78">
                  <a:extLst>
                    <a:ext uri="{FF2B5EF4-FFF2-40B4-BE49-F238E27FC236}">
                      <a16:creationId xmlns:a16="http://schemas.microsoft.com/office/drawing/2014/main" id="{34C91309-AA06-41FC-8BA3-30BD782F9307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3" name="椭圆 79">
                  <a:extLst>
                    <a:ext uri="{FF2B5EF4-FFF2-40B4-BE49-F238E27FC236}">
                      <a16:creationId xmlns:a16="http://schemas.microsoft.com/office/drawing/2014/main" id="{DC5B5230-EFE1-4F7B-98D9-62C2F8186755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459" name="组合 75">
                <a:extLst>
                  <a:ext uri="{FF2B5EF4-FFF2-40B4-BE49-F238E27FC236}">
                    <a16:creationId xmlns:a16="http://schemas.microsoft.com/office/drawing/2014/main" id="{C114C2FF-B14A-4C7E-853F-B3505DA508FF}"/>
                  </a:ext>
                </a:extLst>
              </p:cNvPr>
              <p:cNvGrpSpPr/>
              <p:nvPr/>
            </p:nvGrpSpPr>
            <p:grpSpPr>
              <a:xfrm>
                <a:off x="41061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60" name="直接连接符 76">
                  <a:extLst>
                    <a:ext uri="{FF2B5EF4-FFF2-40B4-BE49-F238E27FC236}">
                      <a16:creationId xmlns:a16="http://schemas.microsoft.com/office/drawing/2014/main" id="{859B5A33-2093-44CE-BE0A-525326E4D081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1" name="椭圆 77">
                  <a:extLst>
                    <a:ext uri="{FF2B5EF4-FFF2-40B4-BE49-F238E27FC236}">
                      <a16:creationId xmlns:a16="http://schemas.microsoft.com/office/drawing/2014/main" id="{734F1E5E-2B20-409A-A156-18A5BB8BBF21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472" name="组合 88">
              <a:extLst>
                <a:ext uri="{FF2B5EF4-FFF2-40B4-BE49-F238E27FC236}">
                  <a16:creationId xmlns:a16="http://schemas.microsoft.com/office/drawing/2014/main" id="{91450B72-63B5-405A-8B37-6DEFFAE550FD}"/>
                </a:ext>
              </a:extLst>
            </p:cNvPr>
            <p:cNvGrpSpPr/>
            <p:nvPr/>
          </p:nvGrpSpPr>
          <p:grpSpPr>
            <a:xfrm rot="10800000">
              <a:off x="6055483" y="2184128"/>
              <a:ext cx="711516" cy="288000"/>
              <a:chOff x="3454077" y="4596163"/>
              <a:chExt cx="711516" cy="288000"/>
            </a:xfrm>
          </p:grpSpPr>
          <p:grpSp>
            <p:nvGrpSpPr>
              <p:cNvPr id="473" name="组合 89">
                <a:extLst>
                  <a:ext uri="{FF2B5EF4-FFF2-40B4-BE49-F238E27FC236}">
                    <a16:creationId xmlns:a16="http://schemas.microsoft.com/office/drawing/2014/main" id="{586AA87F-3B6C-45CB-A93A-F67DE3E71031}"/>
                  </a:ext>
                </a:extLst>
              </p:cNvPr>
              <p:cNvGrpSpPr/>
              <p:nvPr/>
            </p:nvGrpSpPr>
            <p:grpSpPr>
              <a:xfrm>
                <a:off x="3454077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89" name="直接连接符 105">
                  <a:extLst>
                    <a:ext uri="{FF2B5EF4-FFF2-40B4-BE49-F238E27FC236}">
                      <a16:creationId xmlns:a16="http://schemas.microsoft.com/office/drawing/2014/main" id="{D0E15DC1-B0FF-4968-B75B-CC8767AC3B49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90" name="椭圆 106">
                  <a:extLst>
                    <a:ext uri="{FF2B5EF4-FFF2-40B4-BE49-F238E27FC236}">
                      <a16:creationId xmlns:a16="http://schemas.microsoft.com/office/drawing/2014/main" id="{73C7E294-28CA-4500-8B84-DF8760817630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474" name="组合 90">
                <a:extLst>
                  <a:ext uri="{FF2B5EF4-FFF2-40B4-BE49-F238E27FC236}">
                    <a16:creationId xmlns:a16="http://schemas.microsoft.com/office/drawing/2014/main" id="{30885287-2941-458D-BC2E-1A943BBE38C4}"/>
                  </a:ext>
                </a:extLst>
              </p:cNvPr>
              <p:cNvGrpSpPr/>
              <p:nvPr/>
            </p:nvGrpSpPr>
            <p:grpSpPr>
              <a:xfrm>
                <a:off x="3582243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87" name="直接连接符 103">
                  <a:extLst>
                    <a:ext uri="{FF2B5EF4-FFF2-40B4-BE49-F238E27FC236}">
                      <a16:creationId xmlns:a16="http://schemas.microsoft.com/office/drawing/2014/main" id="{63AA6D5F-7E6E-4B18-9163-E9D360E928AE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8" name="椭圆 104">
                  <a:extLst>
                    <a:ext uri="{FF2B5EF4-FFF2-40B4-BE49-F238E27FC236}">
                      <a16:creationId xmlns:a16="http://schemas.microsoft.com/office/drawing/2014/main" id="{234630A6-AF2C-4CE7-AE08-749ECF099F42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475" name="组合 91">
                <a:extLst>
                  <a:ext uri="{FF2B5EF4-FFF2-40B4-BE49-F238E27FC236}">
                    <a16:creationId xmlns:a16="http://schemas.microsoft.com/office/drawing/2014/main" id="{264452C2-B2F3-4196-BAF9-43E1CEC23698}"/>
                  </a:ext>
                </a:extLst>
              </p:cNvPr>
              <p:cNvGrpSpPr/>
              <p:nvPr/>
            </p:nvGrpSpPr>
            <p:grpSpPr>
              <a:xfrm>
                <a:off x="37132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85" name="直接连接符 101">
                  <a:extLst>
                    <a:ext uri="{FF2B5EF4-FFF2-40B4-BE49-F238E27FC236}">
                      <a16:creationId xmlns:a16="http://schemas.microsoft.com/office/drawing/2014/main" id="{C36A8A88-2E29-4295-BDA0-4F45BD91C065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6" name="椭圆 102">
                  <a:extLst>
                    <a:ext uri="{FF2B5EF4-FFF2-40B4-BE49-F238E27FC236}">
                      <a16:creationId xmlns:a16="http://schemas.microsoft.com/office/drawing/2014/main" id="{EC608630-A377-4FAE-8BF6-C743A3F27F54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476" name="组合 92">
                <a:extLst>
                  <a:ext uri="{FF2B5EF4-FFF2-40B4-BE49-F238E27FC236}">
                    <a16:creationId xmlns:a16="http://schemas.microsoft.com/office/drawing/2014/main" id="{7FB138BC-E9D6-4644-87FE-45076C2D032F}"/>
                  </a:ext>
                </a:extLst>
              </p:cNvPr>
              <p:cNvGrpSpPr/>
              <p:nvPr/>
            </p:nvGrpSpPr>
            <p:grpSpPr>
              <a:xfrm>
                <a:off x="38394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83" name="直接连接符 99">
                  <a:extLst>
                    <a:ext uri="{FF2B5EF4-FFF2-40B4-BE49-F238E27FC236}">
                      <a16:creationId xmlns:a16="http://schemas.microsoft.com/office/drawing/2014/main" id="{B0FF2A99-1E01-48FC-BB87-1BB042D82329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4" name="椭圆 100">
                  <a:extLst>
                    <a:ext uri="{FF2B5EF4-FFF2-40B4-BE49-F238E27FC236}">
                      <a16:creationId xmlns:a16="http://schemas.microsoft.com/office/drawing/2014/main" id="{6FE5CED3-9D1F-4A07-A72A-20994FAF66A4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477" name="组合 93">
                <a:extLst>
                  <a:ext uri="{FF2B5EF4-FFF2-40B4-BE49-F238E27FC236}">
                    <a16:creationId xmlns:a16="http://schemas.microsoft.com/office/drawing/2014/main" id="{D35B25C3-4FAB-44F0-97EC-A76488203F5C}"/>
                  </a:ext>
                </a:extLst>
              </p:cNvPr>
              <p:cNvGrpSpPr/>
              <p:nvPr/>
            </p:nvGrpSpPr>
            <p:grpSpPr>
              <a:xfrm>
                <a:off x="39727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81" name="直接连接符 97">
                  <a:extLst>
                    <a:ext uri="{FF2B5EF4-FFF2-40B4-BE49-F238E27FC236}">
                      <a16:creationId xmlns:a16="http://schemas.microsoft.com/office/drawing/2014/main" id="{35897CE2-828E-4007-87E1-53DE29832F42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2" name="椭圆 98">
                  <a:extLst>
                    <a:ext uri="{FF2B5EF4-FFF2-40B4-BE49-F238E27FC236}">
                      <a16:creationId xmlns:a16="http://schemas.microsoft.com/office/drawing/2014/main" id="{9F4A0CEC-4CDC-4A99-81A7-78922BA2EFF6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478" name="组合 94">
                <a:extLst>
                  <a:ext uri="{FF2B5EF4-FFF2-40B4-BE49-F238E27FC236}">
                    <a16:creationId xmlns:a16="http://schemas.microsoft.com/office/drawing/2014/main" id="{69FC4A0B-977C-49E3-9F2F-400A48CCA2F0}"/>
                  </a:ext>
                </a:extLst>
              </p:cNvPr>
              <p:cNvGrpSpPr/>
              <p:nvPr/>
            </p:nvGrpSpPr>
            <p:grpSpPr>
              <a:xfrm>
                <a:off x="41061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79" name="直接连接符 95">
                  <a:extLst>
                    <a:ext uri="{FF2B5EF4-FFF2-40B4-BE49-F238E27FC236}">
                      <a16:creationId xmlns:a16="http://schemas.microsoft.com/office/drawing/2014/main" id="{140DFF8F-A303-4D4D-8D93-DF26EC856309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0" name="椭圆 96">
                  <a:extLst>
                    <a:ext uri="{FF2B5EF4-FFF2-40B4-BE49-F238E27FC236}">
                      <a16:creationId xmlns:a16="http://schemas.microsoft.com/office/drawing/2014/main" id="{2C25E06C-3706-4878-80FF-33F273B7DECE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pic>
          <p:nvPicPr>
            <p:cNvPr id="491" name="图片 1">
              <a:extLst>
                <a:ext uri="{FF2B5EF4-FFF2-40B4-BE49-F238E27FC236}">
                  <a16:creationId xmlns:a16="http://schemas.microsoft.com/office/drawing/2014/main" id="{E4FAFA48-669E-4F69-BD4F-ECC8EFA990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67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22803" t="7167" r="62753" b="63548"/>
            <a:stretch/>
          </p:blipFill>
          <p:spPr>
            <a:xfrm>
              <a:off x="5975523" y="1518725"/>
              <a:ext cx="1055219" cy="1404944"/>
            </a:xfrm>
            <a:prstGeom prst="rect">
              <a:avLst/>
            </a:prstGeom>
            <a:effectLst>
              <a:outerShdw blurRad="50800" dist="50800" dir="5400000" sx="1000" sy="1000" algn="ctr" rotWithShape="0">
                <a:schemeClr val="tx1"/>
              </a:outerShdw>
            </a:effectLst>
          </p:spPr>
        </p:pic>
        <p:sp>
          <p:nvSpPr>
            <p:cNvPr id="493" name="椭圆 221">
              <a:extLst>
                <a:ext uri="{FF2B5EF4-FFF2-40B4-BE49-F238E27FC236}">
                  <a16:creationId xmlns:a16="http://schemas.microsoft.com/office/drawing/2014/main" id="{5D32DD47-04EF-456E-8C87-82EE8D11EAB6}"/>
                </a:ext>
              </a:extLst>
            </p:cNvPr>
            <p:cNvSpPr/>
            <p:nvPr/>
          </p:nvSpPr>
          <p:spPr>
            <a:xfrm>
              <a:off x="5739028" y="2658892"/>
              <a:ext cx="697322" cy="66472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94" name="文本框 222">
              <a:extLst>
                <a:ext uri="{FF2B5EF4-FFF2-40B4-BE49-F238E27FC236}">
                  <a16:creationId xmlns:a16="http://schemas.microsoft.com/office/drawing/2014/main" id="{68BDF7C3-D70A-456A-B482-B70FB5E0F1BA}"/>
                </a:ext>
              </a:extLst>
            </p:cNvPr>
            <p:cNvSpPr txBox="1"/>
            <p:nvPr/>
          </p:nvSpPr>
          <p:spPr>
            <a:xfrm>
              <a:off x="5743963" y="2899957"/>
              <a:ext cx="758765" cy="2979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 Light" panose="02010600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Gs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 Light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96" name="椭圆 264">
              <a:extLst>
                <a:ext uri="{FF2B5EF4-FFF2-40B4-BE49-F238E27FC236}">
                  <a16:creationId xmlns:a16="http://schemas.microsoft.com/office/drawing/2014/main" id="{B95EEDF3-6BE4-4D4D-A7AF-FA10DCBAF277}"/>
                </a:ext>
              </a:extLst>
            </p:cNvPr>
            <p:cNvSpPr/>
            <p:nvPr/>
          </p:nvSpPr>
          <p:spPr>
            <a:xfrm>
              <a:off x="6446876" y="2830668"/>
              <a:ext cx="574217" cy="35250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97" name="椭圆 266">
              <a:extLst>
                <a:ext uri="{FF2B5EF4-FFF2-40B4-BE49-F238E27FC236}">
                  <a16:creationId xmlns:a16="http://schemas.microsoft.com/office/drawing/2014/main" id="{E4262940-EF09-46CF-B026-C553312F94A4}"/>
                </a:ext>
              </a:extLst>
            </p:cNvPr>
            <p:cNvSpPr/>
            <p:nvPr/>
          </p:nvSpPr>
          <p:spPr>
            <a:xfrm>
              <a:off x="6427800" y="3183170"/>
              <a:ext cx="574217" cy="35250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99" name="文本框 265">
              <a:extLst>
                <a:ext uri="{FF2B5EF4-FFF2-40B4-BE49-F238E27FC236}">
                  <a16:creationId xmlns:a16="http://schemas.microsoft.com/office/drawing/2014/main" id="{4CBA4381-E120-4EC4-BE39-E02A107AB229}"/>
                </a:ext>
              </a:extLst>
            </p:cNvPr>
            <p:cNvSpPr txBox="1"/>
            <p:nvPr/>
          </p:nvSpPr>
          <p:spPr>
            <a:xfrm>
              <a:off x="6488504" y="2875834"/>
              <a:ext cx="467256" cy="2821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 Light" panose="02010600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</a:t>
              </a:r>
              <a:endParaRPr kumimoji="0" lang="zh-CN" altLang="en-US" sz="2000" b="1" i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 Light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500" name="文本框 267">
              <a:extLst>
                <a:ext uri="{FF2B5EF4-FFF2-40B4-BE49-F238E27FC236}">
                  <a16:creationId xmlns:a16="http://schemas.microsoft.com/office/drawing/2014/main" id="{CC46C188-24A6-4936-8099-6064D38C62AE}"/>
                </a:ext>
              </a:extLst>
            </p:cNvPr>
            <p:cNvSpPr txBox="1"/>
            <p:nvPr/>
          </p:nvSpPr>
          <p:spPr>
            <a:xfrm>
              <a:off x="6567078" y="3205753"/>
              <a:ext cx="467256" cy="2821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 Light" panose="02010600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</a:t>
              </a:r>
              <a:endParaRPr kumimoji="0" lang="zh-CN" altLang="en-US" sz="2000" b="1" i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 Light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501" name="文本框 270">
              <a:extLst>
                <a:ext uri="{FF2B5EF4-FFF2-40B4-BE49-F238E27FC236}">
                  <a16:creationId xmlns:a16="http://schemas.microsoft.com/office/drawing/2014/main" id="{1381EEA9-8439-4579-BE18-0DB9702447AD}"/>
                </a:ext>
              </a:extLst>
            </p:cNvPr>
            <p:cNvSpPr txBox="1"/>
            <p:nvPr/>
          </p:nvSpPr>
          <p:spPr>
            <a:xfrm>
              <a:off x="5299058" y="3764986"/>
              <a:ext cx="808634" cy="2991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 Light" panose="02010600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AC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 Light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504" name="组合 69">
              <a:extLst>
                <a:ext uri="{FF2B5EF4-FFF2-40B4-BE49-F238E27FC236}">
                  <a16:creationId xmlns:a16="http://schemas.microsoft.com/office/drawing/2014/main" id="{382AE8B7-A572-49E9-B3F5-ED9605D42441}"/>
                </a:ext>
              </a:extLst>
            </p:cNvPr>
            <p:cNvGrpSpPr/>
            <p:nvPr/>
          </p:nvGrpSpPr>
          <p:grpSpPr>
            <a:xfrm>
              <a:off x="4492347" y="1918430"/>
              <a:ext cx="719166" cy="288000"/>
              <a:chOff x="3446427" y="4596163"/>
              <a:chExt cx="719166" cy="288000"/>
            </a:xfrm>
          </p:grpSpPr>
          <p:grpSp>
            <p:nvGrpSpPr>
              <p:cNvPr id="505" name="组合 70">
                <a:extLst>
                  <a:ext uri="{FF2B5EF4-FFF2-40B4-BE49-F238E27FC236}">
                    <a16:creationId xmlns:a16="http://schemas.microsoft.com/office/drawing/2014/main" id="{49C28E4E-2D63-42D2-AFDF-AD2C8A409F02}"/>
                  </a:ext>
                </a:extLst>
              </p:cNvPr>
              <p:cNvGrpSpPr/>
              <p:nvPr/>
            </p:nvGrpSpPr>
            <p:grpSpPr>
              <a:xfrm>
                <a:off x="3446427" y="4596163"/>
                <a:ext cx="57600" cy="288000"/>
                <a:chOff x="3573750" y="4501094"/>
                <a:chExt cx="57600" cy="288000"/>
              </a:xfrm>
            </p:grpSpPr>
            <p:cxnSp>
              <p:nvCxnSpPr>
                <p:cNvPr id="521" name="直接连接符 86">
                  <a:extLst>
                    <a:ext uri="{FF2B5EF4-FFF2-40B4-BE49-F238E27FC236}">
                      <a16:creationId xmlns:a16="http://schemas.microsoft.com/office/drawing/2014/main" id="{B37372BC-E59B-4407-924F-E27AE50E7BBC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22" name="椭圆 87">
                  <a:extLst>
                    <a:ext uri="{FF2B5EF4-FFF2-40B4-BE49-F238E27FC236}">
                      <a16:creationId xmlns:a16="http://schemas.microsoft.com/office/drawing/2014/main" id="{69E78E6B-E304-4EF6-998B-F4EA86B983F0}"/>
                    </a:ext>
                  </a:extLst>
                </p:cNvPr>
                <p:cNvSpPr/>
                <p:nvPr/>
              </p:nvSpPr>
              <p:spPr>
                <a:xfrm>
                  <a:off x="3573750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506" name="组合 71">
                <a:extLst>
                  <a:ext uri="{FF2B5EF4-FFF2-40B4-BE49-F238E27FC236}">
                    <a16:creationId xmlns:a16="http://schemas.microsoft.com/office/drawing/2014/main" id="{8670AB8F-337A-4BFF-9CCC-2F4CD698DC91}"/>
                  </a:ext>
                </a:extLst>
              </p:cNvPr>
              <p:cNvGrpSpPr/>
              <p:nvPr/>
            </p:nvGrpSpPr>
            <p:grpSpPr>
              <a:xfrm>
                <a:off x="3582243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19" name="直接连接符 84">
                  <a:extLst>
                    <a:ext uri="{FF2B5EF4-FFF2-40B4-BE49-F238E27FC236}">
                      <a16:creationId xmlns:a16="http://schemas.microsoft.com/office/drawing/2014/main" id="{38DFC410-52D5-4DA8-BA81-0F2978148987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20" name="椭圆 85">
                  <a:extLst>
                    <a:ext uri="{FF2B5EF4-FFF2-40B4-BE49-F238E27FC236}">
                      <a16:creationId xmlns:a16="http://schemas.microsoft.com/office/drawing/2014/main" id="{C879A294-E387-4E31-9BCF-9D200AF70651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507" name="组合 72">
                <a:extLst>
                  <a:ext uri="{FF2B5EF4-FFF2-40B4-BE49-F238E27FC236}">
                    <a16:creationId xmlns:a16="http://schemas.microsoft.com/office/drawing/2014/main" id="{32665BC1-162F-4772-8384-B47FDB0F9188}"/>
                  </a:ext>
                </a:extLst>
              </p:cNvPr>
              <p:cNvGrpSpPr/>
              <p:nvPr/>
            </p:nvGrpSpPr>
            <p:grpSpPr>
              <a:xfrm>
                <a:off x="37132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17" name="直接连接符 82">
                  <a:extLst>
                    <a:ext uri="{FF2B5EF4-FFF2-40B4-BE49-F238E27FC236}">
                      <a16:creationId xmlns:a16="http://schemas.microsoft.com/office/drawing/2014/main" id="{7EF201D1-6E58-4E8A-BF35-7CAF27042C36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18" name="椭圆 83">
                  <a:extLst>
                    <a:ext uri="{FF2B5EF4-FFF2-40B4-BE49-F238E27FC236}">
                      <a16:creationId xmlns:a16="http://schemas.microsoft.com/office/drawing/2014/main" id="{6F24DAB2-5F7D-4608-926D-CB91CCF843C4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508" name="组合 73">
                <a:extLst>
                  <a:ext uri="{FF2B5EF4-FFF2-40B4-BE49-F238E27FC236}">
                    <a16:creationId xmlns:a16="http://schemas.microsoft.com/office/drawing/2014/main" id="{850AFE23-5BA9-4645-8873-1052DA777FCA}"/>
                  </a:ext>
                </a:extLst>
              </p:cNvPr>
              <p:cNvGrpSpPr/>
              <p:nvPr/>
            </p:nvGrpSpPr>
            <p:grpSpPr>
              <a:xfrm>
                <a:off x="38394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15" name="直接连接符 80">
                  <a:extLst>
                    <a:ext uri="{FF2B5EF4-FFF2-40B4-BE49-F238E27FC236}">
                      <a16:creationId xmlns:a16="http://schemas.microsoft.com/office/drawing/2014/main" id="{B9A8490E-D029-469A-9A23-14FAB9CCD1E5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16" name="椭圆 81">
                  <a:extLst>
                    <a:ext uri="{FF2B5EF4-FFF2-40B4-BE49-F238E27FC236}">
                      <a16:creationId xmlns:a16="http://schemas.microsoft.com/office/drawing/2014/main" id="{09E566DA-A7DE-4499-B94D-7977F4C6EEC3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509" name="组合 74">
                <a:extLst>
                  <a:ext uri="{FF2B5EF4-FFF2-40B4-BE49-F238E27FC236}">
                    <a16:creationId xmlns:a16="http://schemas.microsoft.com/office/drawing/2014/main" id="{763B38A9-AD03-4C0A-B719-9A32C77F3B76}"/>
                  </a:ext>
                </a:extLst>
              </p:cNvPr>
              <p:cNvGrpSpPr/>
              <p:nvPr/>
            </p:nvGrpSpPr>
            <p:grpSpPr>
              <a:xfrm>
                <a:off x="39727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13" name="直接连接符 78">
                  <a:extLst>
                    <a:ext uri="{FF2B5EF4-FFF2-40B4-BE49-F238E27FC236}">
                      <a16:creationId xmlns:a16="http://schemas.microsoft.com/office/drawing/2014/main" id="{A89C9B97-31DB-444C-8ABA-DE6BC444DDAF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14" name="椭圆 79">
                  <a:extLst>
                    <a:ext uri="{FF2B5EF4-FFF2-40B4-BE49-F238E27FC236}">
                      <a16:creationId xmlns:a16="http://schemas.microsoft.com/office/drawing/2014/main" id="{C3BB4313-BA04-4E3D-B328-388B78B4E8F5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510" name="组合 75">
                <a:extLst>
                  <a:ext uri="{FF2B5EF4-FFF2-40B4-BE49-F238E27FC236}">
                    <a16:creationId xmlns:a16="http://schemas.microsoft.com/office/drawing/2014/main" id="{FCCC7A2B-8EC5-4AE0-A853-D7ECA6E7FF56}"/>
                  </a:ext>
                </a:extLst>
              </p:cNvPr>
              <p:cNvGrpSpPr/>
              <p:nvPr/>
            </p:nvGrpSpPr>
            <p:grpSpPr>
              <a:xfrm>
                <a:off x="41061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11" name="直接连接符 76">
                  <a:extLst>
                    <a:ext uri="{FF2B5EF4-FFF2-40B4-BE49-F238E27FC236}">
                      <a16:creationId xmlns:a16="http://schemas.microsoft.com/office/drawing/2014/main" id="{3CD1D2E5-C644-45DB-8A01-4F72C27957F0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12" name="椭圆 77">
                  <a:extLst>
                    <a:ext uri="{FF2B5EF4-FFF2-40B4-BE49-F238E27FC236}">
                      <a16:creationId xmlns:a16="http://schemas.microsoft.com/office/drawing/2014/main" id="{50F2F523-8F38-4DF6-A748-E6DF8FF30AE5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523" name="组合 88">
              <a:extLst>
                <a:ext uri="{FF2B5EF4-FFF2-40B4-BE49-F238E27FC236}">
                  <a16:creationId xmlns:a16="http://schemas.microsoft.com/office/drawing/2014/main" id="{1D38094E-B724-45A5-8DFC-7B2A83C77C10}"/>
                </a:ext>
              </a:extLst>
            </p:cNvPr>
            <p:cNvGrpSpPr/>
            <p:nvPr/>
          </p:nvGrpSpPr>
          <p:grpSpPr>
            <a:xfrm rot="10800000">
              <a:off x="4404521" y="2206430"/>
              <a:ext cx="711516" cy="288000"/>
              <a:chOff x="3454077" y="4596163"/>
              <a:chExt cx="711516" cy="288000"/>
            </a:xfrm>
          </p:grpSpPr>
          <p:grpSp>
            <p:nvGrpSpPr>
              <p:cNvPr id="524" name="组合 89">
                <a:extLst>
                  <a:ext uri="{FF2B5EF4-FFF2-40B4-BE49-F238E27FC236}">
                    <a16:creationId xmlns:a16="http://schemas.microsoft.com/office/drawing/2014/main" id="{51C014BC-3B5D-4592-BBD9-64D5B938F97B}"/>
                  </a:ext>
                </a:extLst>
              </p:cNvPr>
              <p:cNvGrpSpPr/>
              <p:nvPr/>
            </p:nvGrpSpPr>
            <p:grpSpPr>
              <a:xfrm>
                <a:off x="3454077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40" name="直接连接符 105">
                  <a:extLst>
                    <a:ext uri="{FF2B5EF4-FFF2-40B4-BE49-F238E27FC236}">
                      <a16:creationId xmlns:a16="http://schemas.microsoft.com/office/drawing/2014/main" id="{3ECFB8B3-46A1-4AB8-9448-1195B922D502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1" name="椭圆 106">
                  <a:extLst>
                    <a:ext uri="{FF2B5EF4-FFF2-40B4-BE49-F238E27FC236}">
                      <a16:creationId xmlns:a16="http://schemas.microsoft.com/office/drawing/2014/main" id="{3CF61F49-9FC4-4240-839A-09EDBA85C31D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525" name="组合 90">
                <a:extLst>
                  <a:ext uri="{FF2B5EF4-FFF2-40B4-BE49-F238E27FC236}">
                    <a16:creationId xmlns:a16="http://schemas.microsoft.com/office/drawing/2014/main" id="{EECA6937-20E9-491C-A6BD-AB183B7AEDB1}"/>
                  </a:ext>
                </a:extLst>
              </p:cNvPr>
              <p:cNvGrpSpPr/>
              <p:nvPr/>
            </p:nvGrpSpPr>
            <p:grpSpPr>
              <a:xfrm>
                <a:off x="3582243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38" name="直接连接符 103">
                  <a:extLst>
                    <a:ext uri="{FF2B5EF4-FFF2-40B4-BE49-F238E27FC236}">
                      <a16:creationId xmlns:a16="http://schemas.microsoft.com/office/drawing/2014/main" id="{FA45C8D2-87F6-443D-B5CA-911E76D48C66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39" name="椭圆 104">
                  <a:extLst>
                    <a:ext uri="{FF2B5EF4-FFF2-40B4-BE49-F238E27FC236}">
                      <a16:creationId xmlns:a16="http://schemas.microsoft.com/office/drawing/2014/main" id="{D18BB096-4DCC-47FB-86E5-96108759DC7D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526" name="组合 91">
                <a:extLst>
                  <a:ext uri="{FF2B5EF4-FFF2-40B4-BE49-F238E27FC236}">
                    <a16:creationId xmlns:a16="http://schemas.microsoft.com/office/drawing/2014/main" id="{A5A60D71-F0FF-486E-BD79-8B5D650CE377}"/>
                  </a:ext>
                </a:extLst>
              </p:cNvPr>
              <p:cNvGrpSpPr/>
              <p:nvPr/>
            </p:nvGrpSpPr>
            <p:grpSpPr>
              <a:xfrm>
                <a:off x="37132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36" name="直接连接符 101">
                  <a:extLst>
                    <a:ext uri="{FF2B5EF4-FFF2-40B4-BE49-F238E27FC236}">
                      <a16:creationId xmlns:a16="http://schemas.microsoft.com/office/drawing/2014/main" id="{4FF4CA4E-4C36-49A5-B780-74433373A53F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37" name="椭圆 102">
                  <a:extLst>
                    <a:ext uri="{FF2B5EF4-FFF2-40B4-BE49-F238E27FC236}">
                      <a16:creationId xmlns:a16="http://schemas.microsoft.com/office/drawing/2014/main" id="{EDA7CE9E-A6DE-4702-9F76-131CB8AA8F72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527" name="组合 92">
                <a:extLst>
                  <a:ext uri="{FF2B5EF4-FFF2-40B4-BE49-F238E27FC236}">
                    <a16:creationId xmlns:a16="http://schemas.microsoft.com/office/drawing/2014/main" id="{23C1CAD1-11C4-4300-9A9F-A451A94E7DBA}"/>
                  </a:ext>
                </a:extLst>
              </p:cNvPr>
              <p:cNvGrpSpPr/>
              <p:nvPr/>
            </p:nvGrpSpPr>
            <p:grpSpPr>
              <a:xfrm>
                <a:off x="38394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34" name="直接连接符 99">
                  <a:extLst>
                    <a:ext uri="{FF2B5EF4-FFF2-40B4-BE49-F238E27FC236}">
                      <a16:creationId xmlns:a16="http://schemas.microsoft.com/office/drawing/2014/main" id="{9F6A9FA7-9C15-4A65-8843-EBC45274A8B5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35" name="椭圆 100">
                  <a:extLst>
                    <a:ext uri="{FF2B5EF4-FFF2-40B4-BE49-F238E27FC236}">
                      <a16:creationId xmlns:a16="http://schemas.microsoft.com/office/drawing/2014/main" id="{6E91583C-09B6-4D2F-977F-DA636A4A0267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528" name="组合 93">
                <a:extLst>
                  <a:ext uri="{FF2B5EF4-FFF2-40B4-BE49-F238E27FC236}">
                    <a16:creationId xmlns:a16="http://schemas.microsoft.com/office/drawing/2014/main" id="{8B6D7B0B-DC86-49A8-9BF8-62574920ACD8}"/>
                  </a:ext>
                </a:extLst>
              </p:cNvPr>
              <p:cNvGrpSpPr/>
              <p:nvPr/>
            </p:nvGrpSpPr>
            <p:grpSpPr>
              <a:xfrm>
                <a:off x="39727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32" name="直接连接符 97">
                  <a:extLst>
                    <a:ext uri="{FF2B5EF4-FFF2-40B4-BE49-F238E27FC236}">
                      <a16:creationId xmlns:a16="http://schemas.microsoft.com/office/drawing/2014/main" id="{95188311-E0FA-48D2-AC17-E3D37EF08790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33" name="椭圆 98">
                  <a:extLst>
                    <a:ext uri="{FF2B5EF4-FFF2-40B4-BE49-F238E27FC236}">
                      <a16:creationId xmlns:a16="http://schemas.microsoft.com/office/drawing/2014/main" id="{434D9C58-A85B-47D0-946B-2A233E20496E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529" name="组合 94">
                <a:extLst>
                  <a:ext uri="{FF2B5EF4-FFF2-40B4-BE49-F238E27FC236}">
                    <a16:creationId xmlns:a16="http://schemas.microsoft.com/office/drawing/2014/main" id="{9C7ACEF9-A111-4E1C-B0D4-41B45C34A0C4}"/>
                  </a:ext>
                </a:extLst>
              </p:cNvPr>
              <p:cNvGrpSpPr/>
              <p:nvPr/>
            </p:nvGrpSpPr>
            <p:grpSpPr>
              <a:xfrm>
                <a:off x="41061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30" name="直接连接符 95">
                  <a:extLst>
                    <a:ext uri="{FF2B5EF4-FFF2-40B4-BE49-F238E27FC236}">
                      <a16:creationId xmlns:a16="http://schemas.microsoft.com/office/drawing/2014/main" id="{53B7EBED-473E-4301-91D2-F58434DF77E5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31" name="椭圆 96">
                  <a:extLst>
                    <a:ext uri="{FF2B5EF4-FFF2-40B4-BE49-F238E27FC236}">
                      <a16:creationId xmlns:a16="http://schemas.microsoft.com/office/drawing/2014/main" id="{85661DAD-5774-47AE-8D23-EBA05BDBB532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56DE632B-28EA-4C6C-8335-79E074239BEC}"/>
                </a:ext>
              </a:extLst>
            </p:cNvPr>
            <p:cNvGrpSpPr/>
            <p:nvPr/>
          </p:nvGrpSpPr>
          <p:grpSpPr>
            <a:xfrm>
              <a:off x="5193510" y="1901550"/>
              <a:ext cx="121515" cy="582727"/>
              <a:chOff x="1581707" y="2487947"/>
              <a:chExt cx="121515" cy="582727"/>
            </a:xfrm>
          </p:grpSpPr>
          <p:grpSp>
            <p:nvGrpSpPr>
              <p:cNvPr id="599" name="组合 189">
                <a:extLst>
                  <a:ext uri="{FF2B5EF4-FFF2-40B4-BE49-F238E27FC236}">
                    <a16:creationId xmlns:a16="http://schemas.microsoft.com/office/drawing/2014/main" id="{286275E8-DE8E-4680-9BC6-F144638639FA}"/>
                  </a:ext>
                </a:extLst>
              </p:cNvPr>
              <p:cNvGrpSpPr/>
              <p:nvPr/>
            </p:nvGrpSpPr>
            <p:grpSpPr>
              <a:xfrm>
                <a:off x="1643747" y="2487947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600" name="直接连接符 190">
                  <a:extLst>
                    <a:ext uri="{FF2B5EF4-FFF2-40B4-BE49-F238E27FC236}">
                      <a16:creationId xmlns:a16="http://schemas.microsoft.com/office/drawing/2014/main" id="{2CD52385-50F8-4DB1-94D4-EBFDE625C6F6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01" name="椭圆 191">
                  <a:extLst>
                    <a:ext uri="{FF2B5EF4-FFF2-40B4-BE49-F238E27FC236}">
                      <a16:creationId xmlns:a16="http://schemas.microsoft.com/office/drawing/2014/main" id="{69BAEA7D-C9F4-4EE0-8DF7-0D668C0AC9BA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613" name="组合 203">
                <a:extLst>
                  <a:ext uri="{FF2B5EF4-FFF2-40B4-BE49-F238E27FC236}">
                    <a16:creationId xmlns:a16="http://schemas.microsoft.com/office/drawing/2014/main" id="{D565D29C-F326-45E5-8989-D1544EB1666B}"/>
                  </a:ext>
                </a:extLst>
              </p:cNvPr>
              <p:cNvGrpSpPr/>
              <p:nvPr/>
            </p:nvGrpSpPr>
            <p:grpSpPr>
              <a:xfrm rot="10800000">
                <a:off x="1581707" y="2782674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629" name="直接连接符 219">
                  <a:extLst>
                    <a:ext uri="{FF2B5EF4-FFF2-40B4-BE49-F238E27FC236}">
                      <a16:creationId xmlns:a16="http://schemas.microsoft.com/office/drawing/2014/main" id="{21F2E157-BDE6-46DF-8903-331507FB6F95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0" name="椭圆 220">
                  <a:extLst>
                    <a:ext uri="{FF2B5EF4-FFF2-40B4-BE49-F238E27FC236}">
                      <a16:creationId xmlns:a16="http://schemas.microsoft.com/office/drawing/2014/main" id="{9F412E30-2C42-4149-A79E-BC2157128387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cxnSp>
          <p:nvCxnSpPr>
            <p:cNvPr id="632" name="Straight Arrow Connector 631">
              <a:extLst>
                <a:ext uri="{FF2B5EF4-FFF2-40B4-BE49-F238E27FC236}">
                  <a16:creationId xmlns:a16="http://schemas.microsoft.com/office/drawing/2014/main" id="{67B1A2B1-E484-4069-9409-BDEC53408D4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24885" y="3332668"/>
              <a:ext cx="185076" cy="335988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8" name="文本框 27">
              <a:extLst>
                <a:ext uri="{FF2B5EF4-FFF2-40B4-BE49-F238E27FC236}">
                  <a16:creationId xmlns:a16="http://schemas.microsoft.com/office/drawing/2014/main" id="{7857B42D-74A4-4398-B492-838A6814648E}"/>
                </a:ext>
              </a:extLst>
            </p:cNvPr>
            <p:cNvSpPr txBox="1"/>
            <p:nvPr/>
          </p:nvSpPr>
          <p:spPr>
            <a:xfrm>
              <a:off x="5842098" y="4604326"/>
              <a:ext cx="9499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 Light" panose="02010600030101010101" pitchFamily="2" charset="-122"/>
                  <a:cs typeface="Times New Roman" panose="02020603050405020304" pitchFamily="18" charset="0"/>
                </a:rPr>
                <a:t>ATP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 Light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B81DFC0-09E2-4303-982B-688C1CF9A218}"/>
                </a:ext>
              </a:extLst>
            </p:cNvPr>
            <p:cNvSpPr txBox="1"/>
            <p:nvPr/>
          </p:nvSpPr>
          <p:spPr>
            <a:xfrm>
              <a:off x="3101560" y="1576518"/>
              <a:ext cx="102251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?</a:t>
              </a:r>
            </a:p>
          </p:txBody>
        </p:sp>
        <p:sp>
          <p:nvSpPr>
            <p:cNvPr id="383" name="TextBox 382">
              <a:extLst>
                <a:ext uri="{FF2B5EF4-FFF2-40B4-BE49-F238E27FC236}">
                  <a16:creationId xmlns:a16="http://schemas.microsoft.com/office/drawing/2014/main" id="{591EC2F3-2AE2-44AA-AE60-0C1AF4E9544B}"/>
                </a:ext>
              </a:extLst>
            </p:cNvPr>
            <p:cNvSpPr txBox="1"/>
            <p:nvPr/>
          </p:nvSpPr>
          <p:spPr>
            <a:xfrm>
              <a:off x="197636" y="4025528"/>
              <a:ext cx="2570574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Enhances bladder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contractility</a:t>
              </a:r>
            </a:p>
          </p:txBody>
        </p:sp>
        <p:cxnSp>
          <p:nvCxnSpPr>
            <p:cNvPr id="384" name="Straight Arrow Connector 383">
              <a:extLst>
                <a:ext uri="{FF2B5EF4-FFF2-40B4-BE49-F238E27FC236}">
                  <a16:creationId xmlns:a16="http://schemas.microsoft.com/office/drawing/2014/main" id="{51B63E23-D7CD-483C-8A38-70AA1DDCB04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09101" y="4814602"/>
              <a:ext cx="4043773" cy="1446104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5" name="上弧形箭头 272">
              <a:extLst>
                <a:ext uri="{FF2B5EF4-FFF2-40B4-BE49-F238E27FC236}">
                  <a16:creationId xmlns:a16="http://schemas.microsoft.com/office/drawing/2014/main" id="{25732579-1778-4073-97DF-0F29EE7A3495}"/>
                </a:ext>
              </a:extLst>
            </p:cNvPr>
            <p:cNvSpPr/>
            <p:nvPr/>
          </p:nvSpPr>
          <p:spPr>
            <a:xfrm flipH="1">
              <a:off x="5003353" y="4087977"/>
              <a:ext cx="1299725" cy="559478"/>
            </a:xfrm>
            <a:prstGeom prst="curvedDownArrow">
              <a:avLst>
                <a:gd name="adj1" fmla="val 25000"/>
                <a:gd name="adj2" fmla="val 61410"/>
                <a:gd name="adj3" fmla="val 19364"/>
              </a:avLst>
            </a:prstGeom>
            <a:solidFill>
              <a:schemeClr val="tx1"/>
            </a:solidFill>
            <a:ln>
              <a:noFill/>
              <a:round/>
              <a:headEnd w="lg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7" name="文本框 26">
              <a:extLst>
                <a:ext uri="{FF2B5EF4-FFF2-40B4-BE49-F238E27FC236}">
                  <a16:creationId xmlns:a16="http://schemas.microsoft.com/office/drawing/2014/main" id="{476E3475-8220-4E14-9F45-29477D832B21}"/>
                </a:ext>
              </a:extLst>
            </p:cNvPr>
            <p:cNvSpPr txBox="1"/>
            <p:nvPr/>
          </p:nvSpPr>
          <p:spPr>
            <a:xfrm>
              <a:off x="5810213" y="1081568"/>
              <a:ext cx="14328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β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-AR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79" name="Straight Arrow Connector 378">
              <a:extLst>
                <a:ext uri="{FF2B5EF4-FFF2-40B4-BE49-F238E27FC236}">
                  <a16:creationId xmlns:a16="http://schemas.microsoft.com/office/drawing/2014/main" id="{A09B898A-13C8-40AD-85C4-4724D7BE4C31}"/>
                </a:ext>
              </a:extLst>
            </p:cNvPr>
            <p:cNvCxnSpPr>
              <a:cxnSpLocks/>
            </p:cNvCxnSpPr>
            <p:nvPr/>
          </p:nvCxnSpPr>
          <p:spPr>
            <a:xfrm>
              <a:off x="3880185" y="3227099"/>
              <a:ext cx="357587" cy="407932"/>
            </a:xfrm>
            <a:prstGeom prst="straightConnector1">
              <a:avLst/>
            </a:prstGeom>
            <a:ln w="635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0" name="TextBox 379">
              <a:extLst>
                <a:ext uri="{FF2B5EF4-FFF2-40B4-BE49-F238E27FC236}">
                  <a16:creationId xmlns:a16="http://schemas.microsoft.com/office/drawing/2014/main" id="{EE07E1D3-9125-42FF-9414-D903475DA654}"/>
                </a:ext>
              </a:extLst>
            </p:cNvPr>
            <p:cNvSpPr txBox="1"/>
            <p:nvPr/>
          </p:nvSpPr>
          <p:spPr>
            <a:xfrm>
              <a:off x="9665343" y="4124890"/>
              <a:ext cx="2361469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Bladder</a:t>
              </a:r>
            </a:p>
            <a:p>
              <a:pPr algn="ctr"/>
              <a:r>
                <a: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Relaxation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168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99"/>
    </mc:Choice>
    <mc:Fallback xmlns="">
      <p:transition spd="slow" advTm="9199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104CED2-A6D5-4757-9FA5-DC563031E027}"/>
              </a:ext>
            </a:extLst>
          </p:cNvPr>
          <p:cNvGrpSpPr/>
          <p:nvPr/>
        </p:nvGrpSpPr>
        <p:grpSpPr>
          <a:xfrm>
            <a:off x="197636" y="1025110"/>
            <a:ext cx="9717388" cy="5527984"/>
            <a:chOff x="197636" y="1025110"/>
            <a:chExt cx="9717388" cy="5527984"/>
          </a:xfrm>
        </p:grpSpPr>
        <p:sp>
          <p:nvSpPr>
            <p:cNvPr id="5" name="文本框 4"/>
            <p:cNvSpPr txBox="1"/>
            <p:nvPr/>
          </p:nvSpPr>
          <p:spPr>
            <a:xfrm>
              <a:off x="3035611" y="4618531"/>
              <a:ext cx="12288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00B0F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5’AMP</a:t>
              </a:r>
              <a:endParaRPr lang="zh-CN" altLang="en-US" sz="2400" b="1" dirty="0">
                <a:solidFill>
                  <a:srgbClr val="00B0F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4196389" y="4588566"/>
              <a:ext cx="15865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 err="1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cAMP</a:t>
              </a:r>
              <a:endParaRPr lang="zh-CN" altLang="en-US" sz="40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</p:txBody>
        </p:sp>
        <p:grpSp>
          <p:nvGrpSpPr>
            <p:cNvPr id="108" name="组合 107"/>
            <p:cNvGrpSpPr/>
            <p:nvPr/>
          </p:nvGrpSpPr>
          <p:grpSpPr>
            <a:xfrm>
              <a:off x="7650317" y="1876818"/>
              <a:ext cx="711516" cy="288000"/>
              <a:chOff x="3454077" y="4596163"/>
              <a:chExt cx="711516" cy="288000"/>
            </a:xfrm>
          </p:grpSpPr>
          <p:grpSp>
            <p:nvGrpSpPr>
              <p:cNvPr id="109" name="组合 108"/>
              <p:cNvGrpSpPr/>
              <p:nvPr/>
            </p:nvGrpSpPr>
            <p:grpSpPr>
              <a:xfrm>
                <a:off x="3454077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25" name="直接连接符 124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6" name="椭圆 125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10" name="组合 109"/>
              <p:cNvGrpSpPr/>
              <p:nvPr/>
            </p:nvGrpSpPr>
            <p:grpSpPr>
              <a:xfrm>
                <a:off x="3582243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23" name="直接连接符 122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4" name="椭圆 123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11" name="组合 110"/>
              <p:cNvGrpSpPr/>
              <p:nvPr/>
            </p:nvGrpSpPr>
            <p:grpSpPr>
              <a:xfrm>
                <a:off x="37132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21" name="直接连接符 120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2" name="椭圆 121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12" name="组合 111"/>
              <p:cNvGrpSpPr/>
              <p:nvPr/>
            </p:nvGrpSpPr>
            <p:grpSpPr>
              <a:xfrm>
                <a:off x="38394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19" name="直接连接符 118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0" name="椭圆 119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13" name="组合 112"/>
              <p:cNvGrpSpPr/>
              <p:nvPr/>
            </p:nvGrpSpPr>
            <p:grpSpPr>
              <a:xfrm>
                <a:off x="39727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17" name="直接连接符 116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8" name="椭圆 117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14" name="组合 113"/>
              <p:cNvGrpSpPr/>
              <p:nvPr/>
            </p:nvGrpSpPr>
            <p:grpSpPr>
              <a:xfrm>
                <a:off x="41061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15" name="直接连接符 114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6" name="椭圆 115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127" name="组合 126"/>
            <p:cNvGrpSpPr/>
            <p:nvPr/>
          </p:nvGrpSpPr>
          <p:grpSpPr>
            <a:xfrm rot="10800000">
              <a:off x="7596666" y="2163156"/>
              <a:ext cx="711516" cy="288000"/>
              <a:chOff x="3454077" y="4596163"/>
              <a:chExt cx="711516" cy="288000"/>
            </a:xfrm>
          </p:grpSpPr>
          <p:grpSp>
            <p:nvGrpSpPr>
              <p:cNvPr id="128" name="组合 127"/>
              <p:cNvGrpSpPr/>
              <p:nvPr/>
            </p:nvGrpSpPr>
            <p:grpSpPr>
              <a:xfrm>
                <a:off x="3454077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44" name="直接连接符 143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5" name="椭圆 144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29" name="组合 128"/>
              <p:cNvGrpSpPr/>
              <p:nvPr/>
            </p:nvGrpSpPr>
            <p:grpSpPr>
              <a:xfrm>
                <a:off x="3582243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42" name="直接连接符 141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3" name="椭圆 142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30" name="组合 129"/>
              <p:cNvGrpSpPr/>
              <p:nvPr/>
            </p:nvGrpSpPr>
            <p:grpSpPr>
              <a:xfrm>
                <a:off x="3705618" y="4596163"/>
                <a:ext cx="57600" cy="288000"/>
                <a:chOff x="3573750" y="4501094"/>
                <a:chExt cx="57600" cy="288000"/>
              </a:xfrm>
            </p:grpSpPr>
            <p:cxnSp>
              <p:nvCxnSpPr>
                <p:cNvPr id="140" name="直接连接符 139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1" name="椭圆 140"/>
                <p:cNvSpPr/>
                <p:nvPr/>
              </p:nvSpPr>
              <p:spPr>
                <a:xfrm>
                  <a:off x="3573750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31" name="组合 130"/>
              <p:cNvGrpSpPr/>
              <p:nvPr/>
            </p:nvGrpSpPr>
            <p:grpSpPr>
              <a:xfrm>
                <a:off x="38394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38" name="直接连接符 137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9" name="椭圆 138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32" name="组合 131"/>
              <p:cNvGrpSpPr/>
              <p:nvPr/>
            </p:nvGrpSpPr>
            <p:grpSpPr>
              <a:xfrm>
                <a:off x="39727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36" name="直接连接符 135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7" name="椭圆 136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33" name="组合 132"/>
              <p:cNvGrpSpPr/>
              <p:nvPr/>
            </p:nvGrpSpPr>
            <p:grpSpPr>
              <a:xfrm>
                <a:off x="41061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34" name="直接连接符 133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5" name="椭圆 134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146" name="组合 145"/>
            <p:cNvGrpSpPr/>
            <p:nvPr/>
          </p:nvGrpSpPr>
          <p:grpSpPr>
            <a:xfrm>
              <a:off x="8441031" y="1876818"/>
              <a:ext cx="719166" cy="288000"/>
              <a:chOff x="3446427" y="4596163"/>
              <a:chExt cx="719166" cy="288000"/>
            </a:xfrm>
          </p:grpSpPr>
          <p:grpSp>
            <p:nvGrpSpPr>
              <p:cNvPr id="147" name="组合 146"/>
              <p:cNvGrpSpPr/>
              <p:nvPr/>
            </p:nvGrpSpPr>
            <p:grpSpPr>
              <a:xfrm>
                <a:off x="3446427" y="4596163"/>
                <a:ext cx="57600" cy="288000"/>
                <a:chOff x="3573750" y="4501094"/>
                <a:chExt cx="57600" cy="288000"/>
              </a:xfrm>
            </p:grpSpPr>
            <p:cxnSp>
              <p:nvCxnSpPr>
                <p:cNvPr id="163" name="直接连接符 162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4" name="椭圆 163"/>
                <p:cNvSpPr/>
                <p:nvPr/>
              </p:nvSpPr>
              <p:spPr>
                <a:xfrm>
                  <a:off x="3573750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48" name="组合 147"/>
              <p:cNvGrpSpPr/>
              <p:nvPr/>
            </p:nvGrpSpPr>
            <p:grpSpPr>
              <a:xfrm>
                <a:off x="3582243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61" name="直接连接符 160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2" name="椭圆 161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49" name="组合 148"/>
              <p:cNvGrpSpPr/>
              <p:nvPr/>
            </p:nvGrpSpPr>
            <p:grpSpPr>
              <a:xfrm>
                <a:off x="37132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59" name="直接连接符 158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0" name="椭圆 159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50" name="组合 149"/>
              <p:cNvGrpSpPr/>
              <p:nvPr/>
            </p:nvGrpSpPr>
            <p:grpSpPr>
              <a:xfrm>
                <a:off x="38394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57" name="直接连接符 156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8" name="椭圆 157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51" name="组合 150"/>
              <p:cNvGrpSpPr/>
              <p:nvPr/>
            </p:nvGrpSpPr>
            <p:grpSpPr>
              <a:xfrm>
                <a:off x="39727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55" name="直接连接符 154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6" name="椭圆 155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52" name="组合 151"/>
              <p:cNvGrpSpPr/>
              <p:nvPr/>
            </p:nvGrpSpPr>
            <p:grpSpPr>
              <a:xfrm>
                <a:off x="41061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53" name="直接连接符 152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4" name="椭圆 153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165" name="组合 164"/>
            <p:cNvGrpSpPr/>
            <p:nvPr/>
          </p:nvGrpSpPr>
          <p:grpSpPr>
            <a:xfrm rot="10800000">
              <a:off x="8386641" y="2171545"/>
              <a:ext cx="719166" cy="288000"/>
              <a:chOff x="3446427" y="4596163"/>
              <a:chExt cx="719166" cy="288000"/>
            </a:xfrm>
          </p:grpSpPr>
          <p:grpSp>
            <p:nvGrpSpPr>
              <p:cNvPr id="166" name="组合 165"/>
              <p:cNvGrpSpPr/>
              <p:nvPr/>
            </p:nvGrpSpPr>
            <p:grpSpPr>
              <a:xfrm>
                <a:off x="3446427" y="4596163"/>
                <a:ext cx="57600" cy="288000"/>
                <a:chOff x="3573750" y="4501094"/>
                <a:chExt cx="57600" cy="288000"/>
              </a:xfrm>
            </p:grpSpPr>
            <p:cxnSp>
              <p:nvCxnSpPr>
                <p:cNvPr id="182" name="直接连接符 181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3" name="椭圆 182"/>
                <p:cNvSpPr/>
                <p:nvPr/>
              </p:nvSpPr>
              <p:spPr>
                <a:xfrm>
                  <a:off x="3573750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67" name="组合 166"/>
              <p:cNvGrpSpPr/>
              <p:nvPr/>
            </p:nvGrpSpPr>
            <p:grpSpPr>
              <a:xfrm>
                <a:off x="3582243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80" name="直接连接符 179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1" name="椭圆 180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68" name="组合 167"/>
              <p:cNvGrpSpPr/>
              <p:nvPr/>
            </p:nvGrpSpPr>
            <p:grpSpPr>
              <a:xfrm>
                <a:off x="37132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78" name="直接连接符 177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9" name="椭圆 178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69" name="组合 168"/>
              <p:cNvGrpSpPr/>
              <p:nvPr/>
            </p:nvGrpSpPr>
            <p:grpSpPr>
              <a:xfrm>
                <a:off x="38394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76" name="直接连接符 175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7" name="椭圆 176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70" name="组合 169"/>
              <p:cNvGrpSpPr/>
              <p:nvPr/>
            </p:nvGrpSpPr>
            <p:grpSpPr>
              <a:xfrm>
                <a:off x="39727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74" name="直接连接符 173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5" name="椭圆 174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71" name="组合 170"/>
              <p:cNvGrpSpPr/>
              <p:nvPr/>
            </p:nvGrpSpPr>
            <p:grpSpPr>
              <a:xfrm>
                <a:off x="41061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172" name="直接连接符 171"/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3" name="椭圆 172"/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271" name="文本框 270"/>
            <p:cNvSpPr txBox="1"/>
            <p:nvPr/>
          </p:nvSpPr>
          <p:spPr>
            <a:xfrm>
              <a:off x="3958837" y="3754781"/>
              <a:ext cx="808634" cy="2991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en-US" altLang="zh-CN" sz="2400" b="1" dirty="0">
                  <a:solidFill>
                    <a:srgbClr val="00B0F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  <a:sym typeface="Symbol" panose="05050102010706020507" pitchFamily="18" charset="2"/>
                </a:rPr>
                <a:t>PDE</a:t>
              </a:r>
              <a:endParaRPr lang="zh-CN" altLang="en-US" sz="2400" b="1" dirty="0">
                <a:solidFill>
                  <a:srgbClr val="00B0F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</p:txBody>
        </p:sp>
        <p:sp>
          <p:nvSpPr>
            <p:cNvPr id="273" name="上弧形箭头 272"/>
            <p:cNvSpPr/>
            <p:nvPr/>
          </p:nvSpPr>
          <p:spPr>
            <a:xfrm flipH="1">
              <a:off x="3570414" y="4104021"/>
              <a:ext cx="1299725" cy="559478"/>
            </a:xfrm>
            <a:prstGeom prst="curvedDownArrow">
              <a:avLst>
                <a:gd name="adj1" fmla="val 25000"/>
                <a:gd name="adj2" fmla="val 61410"/>
                <a:gd name="adj3" fmla="val 19364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B2295ECB-CD10-47D4-9130-BA65BB550B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75499" y="5275432"/>
              <a:ext cx="14189" cy="745437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5" name="文本框 27">
              <a:extLst>
                <a:ext uri="{FF2B5EF4-FFF2-40B4-BE49-F238E27FC236}">
                  <a16:creationId xmlns:a16="http://schemas.microsoft.com/office/drawing/2014/main" id="{1E3E4C5B-4EF3-470A-8F6D-EF936490DAA8}"/>
                </a:ext>
              </a:extLst>
            </p:cNvPr>
            <p:cNvSpPr txBox="1"/>
            <p:nvPr/>
          </p:nvSpPr>
          <p:spPr>
            <a:xfrm>
              <a:off x="4544813" y="5968319"/>
              <a:ext cx="127610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PKA</a:t>
              </a:r>
              <a:endParaRPr lang="zh-CN" altLang="en-US" sz="3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</p:txBody>
        </p:sp>
        <p:cxnSp>
          <p:nvCxnSpPr>
            <p:cNvPr id="278" name="Straight Arrow Connector 277">
              <a:extLst>
                <a:ext uri="{FF2B5EF4-FFF2-40B4-BE49-F238E27FC236}">
                  <a16:creationId xmlns:a16="http://schemas.microsoft.com/office/drawing/2014/main" id="{F6F1AD73-6ED4-4F96-A3A0-60A7D0F2D81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09101" y="4814602"/>
              <a:ext cx="4043773" cy="1446104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9" name="流程图: 直接访问存储器 287">
              <a:extLst>
                <a:ext uri="{FF2B5EF4-FFF2-40B4-BE49-F238E27FC236}">
                  <a16:creationId xmlns:a16="http://schemas.microsoft.com/office/drawing/2014/main" id="{5A82252B-5350-4C24-BE2D-DDFEB4A47826}"/>
                </a:ext>
              </a:extLst>
            </p:cNvPr>
            <p:cNvSpPr/>
            <p:nvPr/>
          </p:nvSpPr>
          <p:spPr>
            <a:xfrm rot="16200000">
              <a:off x="7863928" y="2051549"/>
              <a:ext cx="820432" cy="215728"/>
            </a:xfrm>
            <a:prstGeom prst="flowChartMagneticDrum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90" name="文本框 26">
              <a:extLst>
                <a:ext uri="{FF2B5EF4-FFF2-40B4-BE49-F238E27FC236}">
                  <a16:creationId xmlns:a16="http://schemas.microsoft.com/office/drawing/2014/main" id="{7C2518DE-1DED-4686-8638-BE62D97B3334}"/>
                </a:ext>
              </a:extLst>
            </p:cNvPr>
            <p:cNvSpPr txBox="1"/>
            <p:nvPr/>
          </p:nvSpPr>
          <p:spPr>
            <a:xfrm>
              <a:off x="8666929" y="1041117"/>
              <a:ext cx="123963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BK</a:t>
              </a:r>
            </a:p>
            <a:p>
              <a:pPr algn="ctr"/>
              <a:r>
                <a:rPr lang="en-US" altLang="zh-CN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channel</a:t>
              </a:r>
              <a:endPara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92" name="组合 145">
              <a:extLst>
                <a:ext uri="{FF2B5EF4-FFF2-40B4-BE49-F238E27FC236}">
                  <a16:creationId xmlns:a16="http://schemas.microsoft.com/office/drawing/2014/main" id="{14935679-DFB1-494E-BD1C-BA42EA1110A3}"/>
                </a:ext>
              </a:extLst>
            </p:cNvPr>
            <p:cNvGrpSpPr/>
            <p:nvPr/>
          </p:nvGrpSpPr>
          <p:grpSpPr>
            <a:xfrm>
              <a:off x="9195858" y="1867848"/>
              <a:ext cx="719166" cy="288000"/>
              <a:chOff x="3446427" y="4596163"/>
              <a:chExt cx="719166" cy="288000"/>
            </a:xfrm>
          </p:grpSpPr>
          <p:grpSp>
            <p:nvGrpSpPr>
              <p:cNvPr id="296" name="组合 146">
                <a:extLst>
                  <a:ext uri="{FF2B5EF4-FFF2-40B4-BE49-F238E27FC236}">
                    <a16:creationId xmlns:a16="http://schemas.microsoft.com/office/drawing/2014/main" id="{5C748591-2F13-48F9-9BC4-6DA7E71401F1}"/>
                  </a:ext>
                </a:extLst>
              </p:cNvPr>
              <p:cNvGrpSpPr/>
              <p:nvPr/>
            </p:nvGrpSpPr>
            <p:grpSpPr>
              <a:xfrm>
                <a:off x="3446427" y="4596163"/>
                <a:ext cx="57600" cy="288000"/>
                <a:chOff x="3573750" y="4501094"/>
                <a:chExt cx="57600" cy="288000"/>
              </a:xfrm>
            </p:grpSpPr>
            <p:cxnSp>
              <p:nvCxnSpPr>
                <p:cNvPr id="312" name="直接连接符 162">
                  <a:extLst>
                    <a:ext uri="{FF2B5EF4-FFF2-40B4-BE49-F238E27FC236}">
                      <a16:creationId xmlns:a16="http://schemas.microsoft.com/office/drawing/2014/main" id="{92D36DC0-0193-4678-8488-EF39310920D7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3" name="椭圆 163">
                  <a:extLst>
                    <a:ext uri="{FF2B5EF4-FFF2-40B4-BE49-F238E27FC236}">
                      <a16:creationId xmlns:a16="http://schemas.microsoft.com/office/drawing/2014/main" id="{17FE8C63-2E22-44D0-8A51-946B126157AA}"/>
                    </a:ext>
                  </a:extLst>
                </p:cNvPr>
                <p:cNvSpPr/>
                <p:nvPr/>
              </p:nvSpPr>
              <p:spPr>
                <a:xfrm>
                  <a:off x="3573750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97" name="组合 147">
                <a:extLst>
                  <a:ext uri="{FF2B5EF4-FFF2-40B4-BE49-F238E27FC236}">
                    <a16:creationId xmlns:a16="http://schemas.microsoft.com/office/drawing/2014/main" id="{F2FACA0B-5683-4FAC-A32D-A26B569F5D40}"/>
                  </a:ext>
                </a:extLst>
              </p:cNvPr>
              <p:cNvGrpSpPr/>
              <p:nvPr/>
            </p:nvGrpSpPr>
            <p:grpSpPr>
              <a:xfrm>
                <a:off x="3582243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10" name="直接连接符 160">
                  <a:extLst>
                    <a:ext uri="{FF2B5EF4-FFF2-40B4-BE49-F238E27FC236}">
                      <a16:creationId xmlns:a16="http://schemas.microsoft.com/office/drawing/2014/main" id="{86080679-AAEB-4BBE-BA31-36C240912536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1" name="椭圆 161">
                  <a:extLst>
                    <a:ext uri="{FF2B5EF4-FFF2-40B4-BE49-F238E27FC236}">
                      <a16:creationId xmlns:a16="http://schemas.microsoft.com/office/drawing/2014/main" id="{3E7E7BDB-5E4F-40FE-A4F4-2C405DE840E3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98" name="组合 148">
                <a:extLst>
                  <a:ext uri="{FF2B5EF4-FFF2-40B4-BE49-F238E27FC236}">
                    <a16:creationId xmlns:a16="http://schemas.microsoft.com/office/drawing/2014/main" id="{B047C542-6016-477A-94F7-E65E1B5EB4CB}"/>
                  </a:ext>
                </a:extLst>
              </p:cNvPr>
              <p:cNvGrpSpPr/>
              <p:nvPr/>
            </p:nvGrpSpPr>
            <p:grpSpPr>
              <a:xfrm>
                <a:off x="37132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08" name="直接连接符 158">
                  <a:extLst>
                    <a:ext uri="{FF2B5EF4-FFF2-40B4-BE49-F238E27FC236}">
                      <a16:creationId xmlns:a16="http://schemas.microsoft.com/office/drawing/2014/main" id="{626CEA10-10BB-4072-96C2-9CBD4AC167A0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9" name="椭圆 159">
                  <a:extLst>
                    <a:ext uri="{FF2B5EF4-FFF2-40B4-BE49-F238E27FC236}">
                      <a16:creationId xmlns:a16="http://schemas.microsoft.com/office/drawing/2014/main" id="{A61402DF-31BA-4769-8107-19771F13CFA8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99" name="组合 149">
                <a:extLst>
                  <a:ext uri="{FF2B5EF4-FFF2-40B4-BE49-F238E27FC236}">
                    <a16:creationId xmlns:a16="http://schemas.microsoft.com/office/drawing/2014/main" id="{0E9EC709-08C8-4ABD-9D4C-E323A2992310}"/>
                  </a:ext>
                </a:extLst>
              </p:cNvPr>
              <p:cNvGrpSpPr/>
              <p:nvPr/>
            </p:nvGrpSpPr>
            <p:grpSpPr>
              <a:xfrm>
                <a:off x="38394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06" name="直接连接符 156">
                  <a:extLst>
                    <a:ext uri="{FF2B5EF4-FFF2-40B4-BE49-F238E27FC236}">
                      <a16:creationId xmlns:a16="http://schemas.microsoft.com/office/drawing/2014/main" id="{248EFB76-A806-4C6E-9A69-AE4E5117959A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7" name="椭圆 157">
                  <a:extLst>
                    <a:ext uri="{FF2B5EF4-FFF2-40B4-BE49-F238E27FC236}">
                      <a16:creationId xmlns:a16="http://schemas.microsoft.com/office/drawing/2014/main" id="{73E2B6D7-EB76-4E6C-A132-AE65BB6AA91E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00" name="组合 150">
                <a:extLst>
                  <a:ext uri="{FF2B5EF4-FFF2-40B4-BE49-F238E27FC236}">
                    <a16:creationId xmlns:a16="http://schemas.microsoft.com/office/drawing/2014/main" id="{F1E5A4EF-89BB-4B99-AB27-A2FF7BD509E6}"/>
                  </a:ext>
                </a:extLst>
              </p:cNvPr>
              <p:cNvGrpSpPr/>
              <p:nvPr/>
            </p:nvGrpSpPr>
            <p:grpSpPr>
              <a:xfrm>
                <a:off x="39727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04" name="直接连接符 154">
                  <a:extLst>
                    <a:ext uri="{FF2B5EF4-FFF2-40B4-BE49-F238E27FC236}">
                      <a16:creationId xmlns:a16="http://schemas.microsoft.com/office/drawing/2014/main" id="{39DBD311-1EA8-47E1-B6BD-D1118FC5AF99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5" name="椭圆 155">
                  <a:extLst>
                    <a:ext uri="{FF2B5EF4-FFF2-40B4-BE49-F238E27FC236}">
                      <a16:creationId xmlns:a16="http://schemas.microsoft.com/office/drawing/2014/main" id="{F60F99DC-C1F7-46D3-9E02-EF52E89C1E1B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01" name="组合 151">
                <a:extLst>
                  <a:ext uri="{FF2B5EF4-FFF2-40B4-BE49-F238E27FC236}">
                    <a16:creationId xmlns:a16="http://schemas.microsoft.com/office/drawing/2014/main" id="{2858A5D7-E198-4642-9C0F-AA1F2108BC62}"/>
                  </a:ext>
                </a:extLst>
              </p:cNvPr>
              <p:cNvGrpSpPr/>
              <p:nvPr/>
            </p:nvGrpSpPr>
            <p:grpSpPr>
              <a:xfrm>
                <a:off x="41061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02" name="直接连接符 152">
                  <a:extLst>
                    <a:ext uri="{FF2B5EF4-FFF2-40B4-BE49-F238E27FC236}">
                      <a16:creationId xmlns:a16="http://schemas.microsoft.com/office/drawing/2014/main" id="{321F94D5-B574-4242-A7E6-C5635F1CDA14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3" name="椭圆 153">
                  <a:extLst>
                    <a:ext uri="{FF2B5EF4-FFF2-40B4-BE49-F238E27FC236}">
                      <a16:creationId xmlns:a16="http://schemas.microsoft.com/office/drawing/2014/main" id="{347D8599-F4A7-4FEC-A694-ECAF8D83AC15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314" name="组合 164">
              <a:extLst>
                <a:ext uri="{FF2B5EF4-FFF2-40B4-BE49-F238E27FC236}">
                  <a16:creationId xmlns:a16="http://schemas.microsoft.com/office/drawing/2014/main" id="{0A440E02-3E1B-4729-92DD-A8FD5B797E6A}"/>
                </a:ext>
              </a:extLst>
            </p:cNvPr>
            <p:cNvGrpSpPr/>
            <p:nvPr/>
          </p:nvGrpSpPr>
          <p:grpSpPr>
            <a:xfrm rot="10800000">
              <a:off x="9141468" y="2162575"/>
              <a:ext cx="719166" cy="288000"/>
              <a:chOff x="3446427" y="4596163"/>
              <a:chExt cx="719166" cy="288000"/>
            </a:xfrm>
          </p:grpSpPr>
          <p:grpSp>
            <p:nvGrpSpPr>
              <p:cNvPr id="315" name="组合 165">
                <a:extLst>
                  <a:ext uri="{FF2B5EF4-FFF2-40B4-BE49-F238E27FC236}">
                    <a16:creationId xmlns:a16="http://schemas.microsoft.com/office/drawing/2014/main" id="{17FB83A7-2F42-49D1-8508-D8F1A8899DD6}"/>
                  </a:ext>
                </a:extLst>
              </p:cNvPr>
              <p:cNvGrpSpPr/>
              <p:nvPr/>
            </p:nvGrpSpPr>
            <p:grpSpPr>
              <a:xfrm>
                <a:off x="3446427" y="4596163"/>
                <a:ext cx="57600" cy="288000"/>
                <a:chOff x="3573750" y="4501094"/>
                <a:chExt cx="57600" cy="288000"/>
              </a:xfrm>
            </p:grpSpPr>
            <p:cxnSp>
              <p:nvCxnSpPr>
                <p:cNvPr id="331" name="直接连接符 181">
                  <a:extLst>
                    <a:ext uri="{FF2B5EF4-FFF2-40B4-BE49-F238E27FC236}">
                      <a16:creationId xmlns:a16="http://schemas.microsoft.com/office/drawing/2014/main" id="{0FF1902B-83A9-4D95-8A84-2E5EB13F5F5A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2" name="椭圆 182">
                  <a:extLst>
                    <a:ext uri="{FF2B5EF4-FFF2-40B4-BE49-F238E27FC236}">
                      <a16:creationId xmlns:a16="http://schemas.microsoft.com/office/drawing/2014/main" id="{B85021FD-C30A-4DE5-BB76-7CDD3D04948A}"/>
                    </a:ext>
                  </a:extLst>
                </p:cNvPr>
                <p:cNvSpPr/>
                <p:nvPr/>
              </p:nvSpPr>
              <p:spPr>
                <a:xfrm>
                  <a:off x="3573750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16" name="组合 166">
                <a:extLst>
                  <a:ext uri="{FF2B5EF4-FFF2-40B4-BE49-F238E27FC236}">
                    <a16:creationId xmlns:a16="http://schemas.microsoft.com/office/drawing/2014/main" id="{ED07FF24-8C06-4B89-8C4E-5D7D990EBDE8}"/>
                  </a:ext>
                </a:extLst>
              </p:cNvPr>
              <p:cNvGrpSpPr/>
              <p:nvPr/>
            </p:nvGrpSpPr>
            <p:grpSpPr>
              <a:xfrm>
                <a:off x="3582243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29" name="直接连接符 179">
                  <a:extLst>
                    <a:ext uri="{FF2B5EF4-FFF2-40B4-BE49-F238E27FC236}">
                      <a16:creationId xmlns:a16="http://schemas.microsoft.com/office/drawing/2014/main" id="{F549F7FF-FE78-42F3-A34C-9F600B77CA4A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0" name="椭圆 180">
                  <a:extLst>
                    <a:ext uri="{FF2B5EF4-FFF2-40B4-BE49-F238E27FC236}">
                      <a16:creationId xmlns:a16="http://schemas.microsoft.com/office/drawing/2014/main" id="{B38085E7-3B5E-4329-8032-63F931A4930C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17" name="组合 167">
                <a:extLst>
                  <a:ext uri="{FF2B5EF4-FFF2-40B4-BE49-F238E27FC236}">
                    <a16:creationId xmlns:a16="http://schemas.microsoft.com/office/drawing/2014/main" id="{EC04A3D9-503B-402D-A28E-75CB9C58F5BC}"/>
                  </a:ext>
                </a:extLst>
              </p:cNvPr>
              <p:cNvGrpSpPr/>
              <p:nvPr/>
            </p:nvGrpSpPr>
            <p:grpSpPr>
              <a:xfrm>
                <a:off x="37132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27" name="直接连接符 177">
                  <a:extLst>
                    <a:ext uri="{FF2B5EF4-FFF2-40B4-BE49-F238E27FC236}">
                      <a16:creationId xmlns:a16="http://schemas.microsoft.com/office/drawing/2014/main" id="{AD6DF07B-982C-48FC-BA23-E83748911414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8" name="椭圆 178">
                  <a:extLst>
                    <a:ext uri="{FF2B5EF4-FFF2-40B4-BE49-F238E27FC236}">
                      <a16:creationId xmlns:a16="http://schemas.microsoft.com/office/drawing/2014/main" id="{73B25E4D-F476-4271-8620-EE184AD41215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18" name="组合 168">
                <a:extLst>
                  <a:ext uri="{FF2B5EF4-FFF2-40B4-BE49-F238E27FC236}">
                    <a16:creationId xmlns:a16="http://schemas.microsoft.com/office/drawing/2014/main" id="{FF6DC20D-2518-4F38-AE52-145D9175DD99}"/>
                  </a:ext>
                </a:extLst>
              </p:cNvPr>
              <p:cNvGrpSpPr/>
              <p:nvPr/>
            </p:nvGrpSpPr>
            <p:grpSpPr>
              <a:xfrm>
                <a:off x="38394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25" name="直接连接符 175">
                  <a:extLst>
                    <a:ext uri="{FF2B5EF4-FFF2-40B4-BE49-F238E27FC236}">
                      <a16:creationId xmlns:a16="http://schemas.microsoft.com/office/drawing/2014/main" id="{ACC15DA6-5B64-4F34-9558-39FFDBDC4CE5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6" name="椭圆 176">
                  <a:extLst>
                    <a:ext uri="{FF2B5EF4-FFF2-40B4-BE49-F238E27FC236}">
                      <a16:creationId xmlns:a16="http://schemas.microsoft.com/office/drawing/2014/main" id="{0F828B16-97D8-4072-AA0B-963D753B44CE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19" name="组合 169">
                <a:extLst>
                  <a:ext uri="{FF2B5EF4-FFF2-40B4-BE49-F238E27FC236}">
                    <a16:creationId xmlns:a16="http://schemas.microsoft.com/office/drawing/2014/main" id="{D248665C-97B7-4D8C-9BF4-4389103B9931}"/>
                  </a:ext>
                </a:extLst>
              </p:cNvPr>
              <p:cNvGrpSpPr/>
              <p:nvPr/>
            </p:nvGrpSpPr>
            <p:grpSpPr>
              <a:xfrm>
                <a:off x="39727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23" name="直接连接符 173">
                  <a:extLst>
                    <a:ext uri="{FF2B5EF4-FFF2-40B4-BE49-F238E27FC236}">
                      <a16:creationId xmlns:a16="http://schemas.microsoft.com/office/drawing/2014/main" id="{5BBFC8FF-730D-4F15-AA51-8F7C76C79500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4" name="椭圆 174">
                  <a:extLst>
                    <a:ext uri="{FF2B5EF4-FFF2-40B4-BE49-F238E27FC236}">
                      <a16:creationId xmlns:a16="http://schemas.microsoft.com/office/drawing/2014/main" id="{3A22704D-539E-49E6-A30D-0A89470DD16B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20" name="组合 170">
                <a:extLst>
                  <a:ext uri="{FF2B5EF4-FFF2-40B4-BE49-F238E27FC236}">
                    <a16:creationId xmlns:a16="http://schemas.microsoft.com/office/drawing/2014/main" id="{DDA0FE38-586C-48A8-99C2-BE67D8894AC5}"/>
                  </a:ext>
                </a:extLst>
              </p:cNvPr>
              <p:cNvGrpSpPr/>
              <p:nvPr/>
            </p:nvGrpSpPr>
            <p:grpSpPr>
              <a:xfrm>
                <a:off x="41061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21" name="直接连接符 171">
                  <a:extLst>
                    <a:ext uri="{FF2B5EF4-FFF2-40B4-BE49-F238E27FC236}">
                      <a16:creationId xmlns:a16="http://schemas.microsoft.com/office/drawing/2014/main" id="{765E0A57-25D3-4787-9893-62BA8394368E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2" name="椭圆 172">
                  <a:extLst>
                    <a:ext uri="{FF2B5EF4-FFF2-40B4-BE49-F238E27FC236}">
                      <a16:creationId xmlns:a16="http://schemas.microsoft.com/office/drawing/2014/main" id="{CD25850A-767E-4CC7-8ECA-9E45E292F423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333" name="矩形 14">
              <a:extLst>
                <a:ext uri="{FF2B5EF4-FFF2-40B4-BE49-F238E27FC236}">
                  <a16:creationId xmlns:a16="http://schemas.microsoft.com/office/drawing/2014/main" id="{CEA69C54-7755-4FBF-AECB-955D133BB39B}"/>
                </a:ext>
              </a:extLst>
            </p:cNvPr>
            <p:cNvSpPr/>
            <p:nvPr/>
          </p:nvSpPr>
          <p:spPr>
            <a:xfrm>
              <a:off x="7947686" y="1266214"/>
              <a:ext cx="638380" cy="4506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altLang="zh-CN" sz="2400" b="1" baseline="30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zh-CN" altLang="en-US" sz="2400" b="1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34" name="直接箭头连接符 290">
              <a:extLst>
                <a:ext uri="{FF2B5EF4-FFF2-40B4-BE49-F238E27FC236}">
                  <a16:creationId xmlns:a16="http://schemas.microsoft.com/office/drawing/2014/main" id="{4DFA3C4B-463A-4455-AE4E-9A8563DC279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125898" y="1778795"/>
              <a:ext cx="293010" cy="6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5" name="矩形 14">
              <a:extLst>
                <a:ext uri="{FF2B5EF4-FFF2-40B4-BE49-F238E27FC236}">
                  <a16:creationId xmlns:a16="http://schemas.microsoft.com/office/drawing/2014/main" id="{37702EF1-8CAB-4325-BF0D-F72FBE591086}"/>
                </a:ext>
              </a:extLst>
            </p:cNvPr>
            <p:cNvSpPr/>
            <p:nvPr/>
          </p:nvSpPr>
          <p:spPr>
            <a:xfrm>
              <a:off x="8336757" y="2597372"/>
              <a:ext cx="813775" cy="4506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altLang="zh-CN" sz="2400" b="1" baseline="30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zh-CN" altLang="en-US" sz="2400" b="1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6" name="矩形 14">
              <a:extLst>
                <a:ext uri="{FF2B5EF4-FFF2-40B4-BE49-F238E27FC236}">
                  <a16:creationId xmlns:a16="http://schemas.microsoft.com/office/drawing/2014/main" id="{50918446-1576-4656-9385-656A563091BE}"/>
                </a:ext>
              </a:extLst>
            </p:cNvPr>
            <p:cNvSpPr/>
            <p:nvPr/>
          </p:nvSpPr>
          <p:spPr>
            <a:xfrm>
              <a:off x="8973259" y="2588402"/>
              <a:ext cx="813775" cy="4506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altLang="zh-CN" sz="2400" b="1" baseline="30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zh-CN" altLang="en-US" sz="2400" b="1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39" name="组合 69">
              <a:extLst>
                <a:ext uri="{FF2B5EF4-FFF2-40B4-BE49-F238E27FC236}">
                  <a16:creationId xmlns:a16="http://schemas.microsoft.com/office/drawing/2014/main" id="{6DA0BE4D-8754-40AE-B8CB-8F364A128FE6}"/>
                </a:ext>
              </a:extLst>
            </p:cNvPr>
            <p:cNvGrpSpPr/>
            <p:nvPr/>
          </p:nvGrpSpPr>
          <p:grpSpPr>
            <a:xfrm>
              <a:off x="5326900" y="1903383"/>
              <a:ext cx="719166" cy="288000"/>
              <a:chOff x="3446427" y="4596163"/>
              <a:chExt cx="719166" cy="288000"/>
            </a:xfrm>
          </p:grpSpPr>
          <p:grpSp>
            <p:nvGrpSpPr>
              <p:cNvPr id="340" name="组合 70">
                <a:extLst>
                  <a:ext uri="{FF2B5EF4-FFF2-40B4-BE49-F238E27FC236}">
                    <a16:creationId xmlns:a16="http://schemas.microsoft.com/office/drawing/2014/main" id="{AF42DCC2-BF0E-48BE-8B9D-45A871C1EF56}"/>
                  </a:ext>
                </a:extLst>
              </p:cNvPr>
              <p:cNvGrpSpPr/>
              <p:nvPr/>
            </p:nvGrpSpPr>
            <p:grpSpPr>
              <a:xfrm>
                <a:off x="3446427" y="4596163"/>
                <a:ext cx="57600" cy="288000"/>
                <a:chOff x="3573750" y="4501094"/>
                <a:chExt cx="57600" cy="288000"/>
              </a:xfrm>
            </p:grpSpPr>
            <p:cxnSp>
              <p:nvCxnSpPr>
                <p:cNvPr id="356" name="直接连接符 86">
                  <a:extLst>
                    <a:ext uri="{FF2B5EF4-FFF2-40B4-BE49-F238E27FC236}">
                      <a16:creationId xmlns:a16="http://schemas.microsoft.com/office/drawing/2014/main" id="{BF0933DE-C1BA-4015-A0E9-867D0EF82ADA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7" name="椭圆 87">
                  <a:extLst>
                    <a:ext uri="{FF2B5EF4-FFF2-40B4-BE49-F238E27FC236}">
                      <a16:creationId xmlns:a16="http://schemas.microsoft.com/office/drawing/2014/main" id="{6559A40F-A79A-41EC-9DB2-D9CA7633E814}"/>
                    </a:ext>
                  </a:extLst>
                </p:cNvPr>
                <p:cNvSpPr/>
                <p:nvPr/>
              </p:nvSpPr>
              <p:spPr>
                <a:xfrm>
                  <a:off x="3573750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41" name="组合 71">
                <a:extLst>
                  <a:ext uri="{FF2B5EF4-FFF2-40B4-BE49-F238E27FC236}">
                    <a16:creationId xmlns:a16="http://schemas.microsoft.com/office/drawing/2014/main" id="{E73C4CAD-3331-4460-BEE8-B8BABF9816EB}"/>
                  </a:ext>
                </a:extLst>
              </p:cNvPr>
              <p:cNvGrpSpPr/>
              <p:nvPr/>
            </p:nvGrpSpPr>
            <p:grpSpPr>
              <a:xfrm>
                <a:off x="3582243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54" name="直接连接符 84">
                  <a:extLst>
                    <a:ext uri="{FF2B5EF4-FFF2-40B4-BE49-F238E27FC236}">
                      <a16:creationId xmlns:a16="http://schemas.microsoft.com/office/drawing/2014/main" id="{E20CC21E-AE9D-4419-A6DA-FC42380D5879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5" name="椭圆 85">
                  <a:extLst>
                    <a:ext uri="{FF2B5EF4-FFF2-40B4-BE49-F238E27FC236}">
                      <a16:creationId xmlns:a16="http://schemas.microsoft.com/office/drawing/2014/main" id="{ED4EAF79-2B07-4456-B0A2-1E2CF6F1BBAD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42" name="组合 72">
                <a:extLst>
                  <a:ext uri="{FF2B5EF4-FFF2-40B4-BE49-F238E27FC236}">
                    <a16:creationId xmlns:a16="http://schemas.microsoft.com/office/drawing/2014/main" id="{9D207F6F-F173-4C87-8F96-82850AC1F4F4}"/>
                  </a:ext>
                </a:extLst>
              </p:cNvPr>
              <p:cNvGrpSpPr/>
              <p:nvPr/>
            </p:nvGrpSpPr>
            <p:grpSpPr>
              <a:xfrm>
                <a:off x="37132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52" name="直接连接符 82">
                  <a:extLst>
                    <a:ext uri="{FF2B5EF4-FFF2-40B4-BE49-F238E27FC236}">
                      <a16:creationId xmlns:a16="http://schemas.microsoft.com/office/drawing/2014/main" id="{A4EFFC56-7A53-4E12-A83A-C5D9BFCE44C1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3" name="椭圆 83">
                  <a:extLst>
                    <a:ext uri="{FF2B5EF4-FFF2-40B4-BE49-F238E27FC236}">
                      <a16:creationId xmlns:a16="http://schemas.microsoft.com/office/drawing/2014/main" id="{FCA108F0-C2DD-4545-9A28-E47534D38CE5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43" name="组合 73">
                <a:extLst>
                  <a:ext uri="{FF2B5EF4-FFF2-40B4-BE49-F238E27FC236}">
                    <a16:creationId xmlns:a16="http://schemas.microsoft.com/office/drawing/2014/main" id="{DFFB701B-7AF8-469F-A1E8-C44508E1305C}"/>
                  </a:ext>
                </a:extLst>
              </p:cNvPr>
              <p:cNvGrpSpPr/>
              <p:nvPr/>
            </p:nvGrpSpPr>
            <p:grpSpPr>
              <a:xfrm>
                <a:off x="38394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50" name="直接连接符 80">
                  <a:extLst>
                    <a:ext uri="{FF2B5EF4-FFF2-40B4-BE49-F238E27FC236}">
                      <a16:creationId xmlns:a16="http://schemas.microsoft.com/office/drawing/2014/main" id="{95F55478-AD28-4543-BDA9-FCDED2880767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1" name="椭圆 81">
                  <a:extLst>
                    <a:ext uri="{FF2B5EF4-FFF2-40B4-BE49-F238E27FC236}">
                      <a16:creationId xmlns:a16="http://schemas.microsoft.com/office/drawing/2014/main" id="{CD9393BA-1EC9-4B9E-A2B6-B36E1D25C356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44" name="组合 74">
                <a:extLst>
                  <a:ext uri="{FF2B5EF4-FFF2-40B4-BE49-F238E27FC236}">
                    <a16:creationId xmlns:a16="http://schemas.microsoft.com/office/drawing/2014/main" id="{29ED1CF4-F611-480D-831B-38A58C022E65}"/>
                  </a:ext>
                </a:extLst>
              </p:cNvPr>
              <p:cNvGrpSpPr/>
              <p:nvPr/>
            </p:nvGrpSpPr>
            <p:grpSpPr>
              <a:xfrm>
                <a:off x="39727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48" name="直接连接符 78">
                  <a:extLst>
                    <a:ext uri="{FF2B5EF4-FFF2-40B4-BE49-F238E27FC236}">
                      <a16:creationId xmlns:a16="http://schemas.microsoft.com/office/drawing/2014/main" id="{1E07E922-C0F1-46DF-9249-54A9B66C8ED0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9" name="椭圆 79">
                  <a:extLst>
                    <a:ext uri="{FF2B5EF4-FFF2-40B4-BE49-F238E27FC236}">
                      <a16:creationId xmlns:a16="http://schemas.microsoft.com/office/drawing/2014/main" id="{AEF303C8-628A-4355-A471-0FCBFD749182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45" name="组合 75">
                <a:extLst>
                  <a:ext uri="{FF2B5EF4-FFF2-40B4-BE49-F238E27FC236}">
                    <a16:creationId xmlns:a16="http://schemas.microsoft.com/office/drawing/2014/main" id="{BA25D900-FDC0-4A06-91A2-D32222DDE6F1}"/>
                  </a:ext>
                </a:extLst>
              </p:cNvPr>
              <p:cNvGrpSpPr/>
              <p:nvPr/>
            </p:nvGrpSpPr>
            <p:grpSpPr>
              <a:xfrm>
                <a:off x="41061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46" name="直接连接符 76">
                  <a:extLst>
                    <a:ext uri="{FF2B5EF4-FFF2-40B4-BE49-F238E27FC236}">
                      <a16:creationId xmlns:a16="http://schemas.microsoft.com/office/drawing/2014/main" id="{C14B7FAC-34A0-4245-95A3-9942B31379FA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7" name="椭圆 77">
                  <a:extLst>
                    <a:ext uri="{FF2B5EF4-FFF2-40B4-BE49-F238E27FC236}">
                      <a16:creationId xmlns:a16="http://schemas.microsoft.com/office/drawing/2014/main" id="{11E51D53-F395-40D8-B18F-C1E2F3D9F5B2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358" name="组合 88">
              <a:extLst>
                <a:ext uri="{FF2B5EF4-FFF2-40B4-BE49-F238E27FC236}">
                  <a16:creationId xmlns:a16="http://schemas.microsoft.com/office/drawing/2014/main" id="{C8316609-ED64-4BFC-9A18-740984EEE48B}"/>
                </a:ext>
              </a:extLst>
            </p:cNvPr>
            <p:cNvGrpSpPr/>
            <p:nvPr/>
          </p:nvGrpSpPr>
          <p:grpSpPr>
            <a:xfrm rot="10800000">
              <a:off x="5280899" y="2189721"/>
              <a:ext cx="711516" cy="288000"/>
              <a:chOff x="3454077" y="4596163"/>
              <a:chExt cx="711516" cy="288000"/>
            </a:xfrm>
          </p:grpSpPr>
          <p:grpSp>
            <p:nvGrpSpPr>
              <p:cNvPr id="359" name="组合 89">
                <a:extLst>
                  <a:ext uri="{FF2B5EF4-FFF2-40B4-BE49-F238E27FC236}">
                    <a16:creationId xmlns:a16="http://schemas.microsoft.com/office/drawing/2014/main" id="{25FB00F9-67BC-4D8E-A893-BEFE925908A3}"/>
                  </a:ext>
                </a:extLst>
              </p:cNvPr>
              <p:cNvGrpSpPr/>
              <p:nvPr/>
            </p:nvGrpSpPr>
            <p:grpSpPr>
              <a:xfrm>
                <a:off x="3454077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75" name="直接连接符 105">
                  <a:extLst>
                    <a:ext uri="{FF2B5EF4-FFF2-40B4-BE49-F238E27FC236}">
                      <a16:creationId xmlns:a16="http://schemas.microsoft.com/office/drawing/2014/main" id="{581CF2AB-1D77-4D17-930C-D617EAC2A6C9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76" name="椭圆 106">
                  <a:extLst>
                    <a:ext uri="{FF2B5EF4-FFF2-40B4-BE49-F238E27FC236}">
                      <a16:creationId xmlns:a16="http://schemas.microsoft.com/office/drawing/2014/main" id="{82E37AB8-54C8-4AD6-9DD6-7BC551E518CE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60" name="组合 90">
                <a:extLst>
                  <a:ext uri="{FF2B5EF4-FFF2-40B4-BE49-F238E27FC236}">
                    <a16:creationId xmlns:a16="http://schemas.microsoft.com/office/drawing/2014/main" id="{F21A3458-CE06-4F60-9C5F-4C0EC0AE8F45}"/>
                  </a:ext>
                </a:extLst>
              </p:cNvPr>
              <p:cNvGrpSpPr/>
              <p:nvPr/>
            </p:nvGrpSpPr>
            <p:grpSpPr>
              <a:xfrm>
                <a:off x="3582243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73" name="直接连接符 103">
                  <a:extLst>
                    <a:ext uri="{FF2B5EF4-FFF2-40B4-BE49-F238E27FC236}">
                      <a16:creationId xmlns:a16="http://schemas.microsoft.com/office/drawing/2014/main" id="{0C0CD786-B9BD-4FF5-B99B-1EF60B837553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74" name="椭圆 104">
                  <a:extLst>
                    <a:ext uri="{FF2B5EF4-FFF2-40B4-BE49-F238E27FC236}">
                      <a16:creationId xmlns:a16="http://schemas.microsoft.com/office/drawing/2014/main" id="{7D1542A8-7E1A-41B4-9521-1CDB8C2C23B1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61" name="组合 91">
                <a:extLst>
                  <a:ext uri="{FF2B5EF4-FFF2-40B4-BE49-F238E27FC236}">
                    <a16:creationId xmlns:a16="http://schemas.microsoft.com/office/drawing/2014/main" id="{2C3A4C09-C598-418C-86BB-7284DCA4BAAD}"/>
                  </a:ext>
                </a:extLst>
              </p:cNvPr>
              <p:cNvGrpSpPr/>
              <p:nvPr/>
            </p:nvGrpSpPr>
            <p:grpSpPr>
              <a:xfrm>
                <a:off x="37132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71" name="直接连接符 101">
                  <a:extLst>
                    <a:ext uri="{FF2B5EF4-FFF2-40B4-BE49-F238E27FC236}">
                      <a16:creationId xmlns:a16="http://schemas.microsoft.com/office/drawing/2014/main" id="{11730064-10A9-4D0D-9595-906F07CA88FD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72" name="椭圆 102">
                  <a:extLst>
                    <a:ext uri="{FF2B5EF4-FFF2-40B4-BE49-F238E27FC236}">
                      <a16:creationId xmlns:a16="http://schemas.microsoft.com/office/drawing/2014/main" id="{6C18EA7F-A535-4AD2-8F90-C4B0CCE66AF0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62" name="组合 92">
                <a:extLst>
                  <a:ext uri="{FF2B5EF4-FFF2-40B4-BE49-F238E27FC236}">
                    <a16:creationId xmlns:a16="http://schemas.microsoft.com/office/drawing/2014/main" id="{0C5F2806-42C9-4CD3-B552-E63A394AC863}"/>
                  </a:ext>
                </a:extLst>
              </p:cNvPr>
              <p:cNvGrpSpPr/>
              <p:nvPr/>
            </p:nvGrpSpPr>
            <p:grpSpPr>
              <a:xfrm>
                <a:off x="38394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69" name="直接连接符 99">
                  <a:extLst>
                    <a:ext uri="{FF2B5EF4-FFF2-40B4-BE49-F238E27FC236}">
                      <a16:creationId xmlns:a16="http://schemas.microsoft.com/office/drawing/2014/main" id="{E607C993-C87B-4AA3-AB78-B5812C18DC64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70" name="椭圆 100">
                  <a:extLst>
                    <a:ext uri="{FF2B5EF4-FFF2-40B4-BE49-F238E27FC236}">
                      <a16:creationId xmlns:a16="http://schemas.microsoft.com/office/drawing/2014/main" id="{5346221C-C18E-4CB3-8953-D07EDD3F9B76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63" name="组合 93">
                <a:extLst>
                  <a:ext uri="{FF2B5EF4-FFF2-40B4-BE49-F238E27FC236}">
                    <a16:creationId xmlns:a16="http://schemas.microsoft.com/office/drawing/2014/main" id="{417CE8F0-00EB-42A2-9970-DDFC59B8BEA4}"/>
                  </a:ext>
                </a:extLst>
              </p:cNvPr>
              <p:cNvGrpSpPr/>
              <p:nvPr/>
            </p:nvGrpSpPr>
            <p:grpSpPr>
              <a:xfrm>
                <a:off x="39727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67" name="直接连接符 97">
                  <a:extLst>
                    <a:ext uri="{FF2B5EF4-FFF2-40B4-BE49-F238E27FC236}">
                      <a16:creationId xmlns:a16="http://schemas.microsoft.com/office/drawing/2014/main" id="{43711B67-9912-4FB4-B774-5D11712E5656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8" name="椭圆 98">
                  <a:extLst>
                    <a:ext uri="{FF2B5EF4-FFF2-40B4-BE49-F238E27FC236}">
                      <a16:creationId xmlns:a16="http://schemas.microsoft.com/office/drawing/2014/main" id="{711CFD52-D4F6-48E3-99AB-CEF84C1E7B14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64" name="组合 94">
                <a:extLst>
                  <a:ext uri="{FF2B5EF4-FFF2-40B4-BE49-F238E27FC236}">
                    <a16:creationId xmlns:a16="http://schemas.microsoft.com/office/drawing/2014/main" id="{88640A91-0310-4AC5-B5E4-FE9BA17958BD}"/>
                  </a:ext>
                </a:extLst>
              </p:cNvPr>
              <p:cNvGrpSpPr/>
              <p:nvPr/>
            </p:nvGrpSpPr>
            <p:grpSpPr>
              <a:xfrm>
                <a:off x="41061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65" name="直接连接符 95">
                  <a:extLst>
                    <a:ext uri="{FF2B5EF4-FFF2-40B4-BE49-F238E27FC236}">
                      <a16:creationId xmlns:a16="http://schemas.microsoft.com/office/drawing/2014/main" id="{9617CB04-20C6-42E2-A704-F7A1C323039F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6" name="椭圆 96">
                  <a:extLst>
                    <a:ext uri="{FF2B5EF4-FFF2-40B4-BE49-F238E27FC236}">
                      <a16:creationId xmlns:a16="http://schemas.microsoft.com/office/drawing/2014/main" id="{D11DAB77-1F4B-45F3-A2FB-1C84E1F5B7FB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415" name="组合 69">
              <a:extLst>
                <a:ext uri="{FF2B5EF4-FFF2-40B4-BE49-F238E27FC236}">
                  <a16:creationId xmlns:a16="http://schemas.microsoft.com/office/drawing/2014/main" id="{EC35DBD9-FBDA-4510-B1E9-BA3ACA9BCC30}"/>
                </a:ext>
              </a:extLst>
            </p:cNvPr>
            <p:cNvGrpSpPr/>
            <p:nvPr/>
          </p:nvGrpSpPr>
          <p:grpSpPr>
            <a:xfrm>
              <a:off x="6846707" y="1888003"/>
              <a:ext cx="719166" cy="288000"/>
              <a:chOff x="3446427" y="4596163"/>
              <a:chExt cx="719166" cy="288000"/>
            </a:xfrm>
          </p:grpSpPr>
          <p:grpSp>
            <p:nvGrpSpPr>
              <p:cNvPr id="416" name="组合 70">
                <a:extLst>
                  <a:ext uri="{FF2B5EF4-FFF2-40B4-BE49-F238E27FC236}">
                    <a16:creationId xmlns:a16="http://schemas.microsoft.com/office/drawing/2014/main" id="{E63B7EB9-8B51-496A-AAE4-879F0DA91E2B}"/>
                  </a:ext>
                </a:extLst>
              </p:cNvPr>
              <p:cNvGrpSpPr/>
              <p:nvPr/>
            </p:nvGrpSpPr>
            <p:grpSpPr>
              <a:xfrm>
                <a:off x="3446427" y="4596163"/>
                <a:ext cx="57600" cy="288000"/>
                <a:chOff x="3573750" y="4501094"/>
                <a:chExt cx="57600" cy="288000"/>
              </a:xfrm>
            </p:grpSpPr>
            <p:cxnSp>
              <p:nvCxnSpPr>
                <p:cNvPr id="432" name="直接连接符 86">
                  <a:extLst>
                    <a:ext uri="{FF2B5EF4-FFF2-40B4-BE49-F238E27FC236}">
                      <a16:creationId xmlns:a16="http://schemas.microsoft.com/office/drawing/2014/main" id="{C4EF3639-2480-45C8-A1DD-4FE147EDBE77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3" name="椭圆 87">
                  <a:extLst>
                    <a:ext uri="{FF2B5EF4-FFF2-40B4-BE49-F238E27FC236}">
                      <a16:creationId xmlns:a16="http://schemas.microsoft.com/office/drawing/2014/main" id="{2C5A231C-87CE-4073-8C28-B141E848CC6A}"/>
                    </a:ext>
                  </a:extLst>
                </p:cNvPr>
                <p:cNvSpPr/>
                <p:nvPr/>
              </p:nvSpPr>
              <p:spPr>
                <a:xfrm>
                  <a:off x="3573750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17" name="组合 71">
                <a:extLst>
                  <a:ext uri="{FF2B5EF4-FFF2-40B4-BE49-F238E27FC236}">
                    <a16:creationId xmlns:a16="http://schemas.microsoft.com/office/drawing/2014/main" id="{8CC7C722-B6B7-4BE1-84AA-14E8788DBA76}"/>
                  </a:ext>
                </a:extLst>
              </p:cNvPr>
              <p:cNvGrpSpPr/>
              <p:nvPr/>
            </p:nvGrpSpPr>
            <p:grpSpPr>
              <a:xfrm>
                <a:off x="3582243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30" name="直接连接符 84">
                  <a:extLst>
                    <a:ext uri="{FF2B5EF4-FFF2-40B4-BE49-F238E27FC236}">
                      <a16:creationId xmlns:a16="http://schemas.microsoft.com/office/drawing/2014/main" id="{C4106606-6039-4F68-AD05-FF11E71AB4C5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1" name="椭圆 85">
                  <a:extLst>
                    <a:ext uri="{FF2B5EF4-FFF2-40B4-BE49-F238E27FC236}">
                      <a16:creationId xmlns:a16="http://schemas.microsoft.com/office/drawing/2014/main" id="{291F15AC-CA3A-443F-B19F-AE8190B54100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18" name="组合 72">
                <a:extLst>
                  <a:ext uri="{FF2B5EF4-FFF2-40B4-BE49-F238E27FC236}">
                    <a16:creationId xmlns:a16="http://schemas.microsoft.com/office/drawing/2014/main" id="{286B1500-5B4A-4247-9D68-3A93B98AFFF9}"/>
                  </a:ext>
                </a:extLst>
              </p:cNvPr>
              <p:cNvGrpSpPr/>
              <p:nvPr/>
            </p:nvGrpSpPr>
            <p:grpSpPr>
              <a:xfrm>
                <a:off x="37132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28" name="直接连接符 82">
                  <a:extLst>
                    <a:ext uri="{FF2B5EF4-FFF2-40B4-BE49-F238E27FC236}">
                      <a16:creationId xmlns:a16="http://schemas.microsoft.com/office/drawing/2014/main" id="{065F77EC-CCA1-4505-848C-09007E2D1002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9" name="椭圆 83">
                  <a:extLst>
                    <a:ext uri="{FF2B5EF4-FFF2-40B4-BE49-F238E27FC236}">
                      <a16:creationId xmlns:a16="http://schemas.microsoft.com/office/drawing/2014/main" id="{C32278F1-5729-4A0A-AF7F-5E9E560BCD77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19" name="组合 73">
                <a:extLst>
                  <a:ext uri="{FF2B5EF4-FFF2-40B4-BE49-F238E27FC236}">
                    <a16:creationId xmlns:a16="http://schemas.microsoft.com/office/drawing/2014/main" id="{519C15DD-F848-4657-881E-3963E4C3CB9C}"/>
                  </a:ext>
                </a:extLst>
              </p:cNvPr>
              <p:cNvGrpSpPr/>
              <p:nvPr/>
            </p:nvGrpSpPr>
            <p:grpSpPr>
              <a:xfrm>
                <a:off x="38394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26" name="直接连接符 80">
                  <a:extLst>
                    <a:ext uri="{FF2B5EF4-FFF2-40B4-BE49-F238E27FC236}">
                      <a16:creationId xmlns:a16="http://schemas.microsoft.com/office/drawing/2014/main" id="{F843C3AF-0A57-4436-A0A0-F06518D8BE6D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7" name="椭圆 81">
                  <a:extLst>
                    <a:ext uri="{FF2B5EF4-FFF2-40B4-BE49-F238E27FC236}">
                      <a16:creationId xmlns:a16="http://schemas.microsoft.com/office/drawing/2014/main" id="{E15795BE-8095-4587-AA65-C37DE0BA9F52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20" name="组合 74">
                <a:extLst>
                  <a:ext uri="{FF2B5EF4-FFF2-40B4-BE49-F238E27FC236}">
                    <a16:creationId xmlns:a16="http://schemas.microsoft.com/office/drawing/2014/main" id="{7A13214C-B2AC-4CCC-A01E-502E76BEDD74}"/>
                  </a:ext>
                </a:extLst>
              </p:cNvPr>
              <p:cNvGrpSpPr/>
              <p:nvPr/>
            </p:nvGrpSpPr>
            <p:grpSpPr>
              <a:xfrm>
                <a:off x="39727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24" name="直接连接符 78">
                  <a:extLst>
                    <a:ext uri="{FF2B5EF4-FFF2-40B4-BE49-F238E27FC236}">
                      <a16:creationId xmlns:a16="http://schemas.microsoft.com/office/drawing/2014/main" id="{187A281D-ABBB-41F6-BF87-08DDD6BAC31A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5" name="椭圆 79">
                  <a:extLst>
                    <a:ext uri="{FF2B5EF4-FFF2-40B4-BE49-F238E27FC236}">
                      <a16:creationId xmlns:a16="http://schemas.microsoft.com/office/drawing/2014/main" id="{1BEB7272-BBD2-4806-8BE9-FB113C966A92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21" name="组合 75">
                <a:extLst>
                  <a:ext uri="{FF2B5EF4-FFF2-40B4-BE49-F238E27FC236}">
                    <a16:creationId xmlns:a16="http://schemas.microsoft.com/office/drawing/2014/main" id="{339A3422-6DEC-440A-BE88-048DBAA5735E}"/>
                  </a:ext>
                </a:extLst>
              </p:cNvPr>
              <p:cNvGrpSpPr/>
              <p:nvPr/>
            </p:nvGrpSpPr>
            <p:grpSpPr>
              <a:xfrm>
                <a:off x="41061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22" name="直接连接符 76">
                  <a:extLst>
                    <a:ext uri="{FF2B5EF4-FFF2-40B4-BE49-F238E27FC236}">
                      <a16:creationId xmlns:a16="http://schemas.microsoft.com/office/drawing/2014/main" id="{592B1D2C-88CF-4B0E-BB5A-9D723838B9B6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3" name="椭圆 77">
                  <a:extLst>
                    <a:ext uri="{FF2B5EF4-FFF2-40B4-BE49-F238E27FC236}">
                      <a16:creationId xmlns:a16="http://schemas.microsoft.com/office/drawing/2014/main" id="{AA66D6EE-5857-41E4-B4D5-68A6BF5ED68E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434" name="组合 88">
              <a:extLst>
                <a:ext uri="{FF2B5EF4-FFF2-40B4-BE49-F238E27FC236}">
                  <a16:creationId xmlns:a16="http://schemas.microsoft.com/office/drawing/2014/main" id="{809DC281-EA74-4E26-9477-770BC11B6CEB}"/>
                </a:ext>
              </a:extLst>
            </p:cNvPr>
            <p:cNvGrpSpPr/>
            <p:nvPr/>
          </p:nvGrpSpPr>
          <p:grpSpPr>
            <a:xfrm rot="10800000">
              <a:off x="6800706" y="2174341"/>
              <a:ext cx="711516" cy="288000"/>
              <a:chOff x="3454077" y="4596163"/>
              <a:chExt cx="711516" cy="288000"/>
            </a:xfrm>
          </p:grpSpPr>
          <p:grpSp>
            <p:nvGrpSpPr>
              <p:cNvPr id="435" name="组合 89">
                <a:extLst>
                  <a:ext uri="{FF2B5EF4-FFF2-40B4-BE49-F238E27FC236}">
                    <a16:creationId xmlns:a16="http://schemas.microsoft.com/office/drawing/2014/main" id="{AAF1279B-0A9F-4366-85F6-E8A785F2A7EE}"/>
                  </a:ext>
                </a:extLst>
              </p:cNvPr>
              <p:cNvGrpSpPr/>
              <p:nvPr/>
            </p:nvGrpSpPr>
            <p:grpSpPr>
              <a:xfrm>
                <a:off x="3454077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51" name="直接连接符 105">
                  <a:extLst>
                    <a:ext uri="{FF2B5EF4-FFF2-40B4-BE49-F238E27FC236}">
                      <a16:creationId xmlns:a16="http://schemas.microsoft.com/office/drawing/2014/main" id="{B0D93B9E-FB7C-4B73-9A7F-4D23108B5696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52" name="椭圆 106">
                  <a:extLst>
                    <a:ext uri="{FF2B5EF4-FFF2-40B4-BE49-F238E27FC236}">
                      <a16:creationId xmlns:a16="http://schemas.microsoft.com/office/drawing/2014/main" id="{F85302C5-2C8A-42BA-9970-5AA329DDF780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36" name="组合 90">
                <a:extLst>
                  <a:ext uri="{FF2B5EF4-FFF2-40B4-BE49-F238E27FC236}">
                    <a16:creationId xmlns:a16="http://schemas.microsoft.com/office/drawing/2014/main" id="{C373C176-3996-43E6-AE67-5C0C063C3734}"/>
                  </a:ext>
                </a:extLst>
              </p:cNvPr>
              <p:cNvGrpSpPr/>
              <p:nvPr/>
            </p:nvGrpSpPr>
            <p:grpSpPr>
              <a:xfrm>
                <a:off x="3582243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49" name="直接连接符 103">
                  <a:extLst>
                    <a:ext uri="{FF2B5EF4-FFF2-40B4-BE49-F238E27FC236}">
                      <a16:creationId xmlns:a16="http://schemas.microsoft.com/office/drawing/2014/main" id="{A6D540AD-4DA9-4285-9B90-4CB12D7A5EC2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50" name="椭圆 104">
                  <a:extLst>
                    <a:ext uri="{FF2B5EF4-FFF2-40B4-BE49-F238E27FC236}">
                      <a16:creationId xmlns:a16="http://schemas.microsoft.com/office/drawing/2014/main" id="{A2A6417E-0281-4EF0-84DE-41A5922AB8E2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37" name="组合 91">
                <a:extLst>
                  <a:ext uri="{FF2B5EF4-FFF2-40B4-BE49-F238E27FC236}">
                    <a16:creationId xmlns:a16="http://schemas.microsoft.com/office/drawing/2014/main" id="{8EADEB2F-B9AB-456E-B6AC-C772ADDFC55B}"/>
                  </a:ext>
                </a:extLst>
              </p:cNvPr>
              <p:cNvGrpSpPr/>
              <p:nvPr/>
            </p:nvGrpSpPr>
            <p:grpSpPr>
              <a:xfrm>
                <a:off x="37132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47" name="直接连接符 101">
                  <a:extLst>
                    <a:ext uri="{FF2B5EF4-FFF2-40B4-BE49-F238E27FC236}">
                      <a16:creationId xmlns:a16="http://schemas.microsoft.com/office/drawing/2014/main" id="{25FFD6CF-708C-4E84-B56D-1FBFB6891D59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8" name="椭圆 102">
                  <a:extLst>
                    <a:ext uri="{FF2B5EF4-FFF2-40B4-BE49-F238E27FC236}">
                      <a16:creationId xmlns:a16="http://schemas.microsoft.com/office/drawing/2014/main" id="{AF4247B1-5AC2-4870-B0A9-D73F893F8046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38" name="组合 92">
                <a:extLst>
                  <a:ext uri="{FF2B5EF4-FFF2-40B4-BE49-F238E27FC236}">
                    <a16:creationId xmlns:a16="http://schemas.microsoft.com/office/drawing/2014/main" id="{97C8FBEC-D5F3-4263-AAB4-ECAD3C9D87DD}"/>
                  </a:ext>
                </a:extLst>
              </p:cNvPr>
              <p:cNvGrpSpPr/>
              <p:nvPr/>
            </p:nvGrpSpPr>
            <p:grpSpPr>
              <a:xfrm>
                <a:off x="38394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45" name="直接连接符 99">
                  <a:extLst>
                    <a:ext uri="{FF2B5EF4-FFF2-40B4-BE49-F238E27FC236}">
                      <a16:creationId xmlns:a16="http://schemas.microsoft.com/office/drawing/2014/main" id="{13A4CB87-D0A4-40DD-BE05-0F1B44ADFECA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6" name="椭圆 100">
                  <a:extLst>
                    <a:ext uri="{FF2B5EF4-FFF2-40B4-BE49-F238E27FC236}">
                      <a16:creationId xmlns:a16="http://schemas.microsoft.com/office/drawing/2014/main" id="{8F359B5A-C553-4C20-AFCC-CF53C4226AB8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39" name="组合 93">
                <a:extLst>
                  <a:ext uri="{FF2B5EF4-FFF2-40B4-BE49-F238E27FC236}">
                    <a16:creationId xmlns:a16="http://schemas.microsoft.com/office/drawing/2014/main" id="{9C0301FC-3A0B-4417-A27C-BBC6E8CECD78}"/>
                  </a:ext>
                </a:extLst>
              </p:cNvPr>
              <p:cNvGrpSpPr/>
              <p:nvPr/>
            </p:nvGrpSpPr>
            <p:grpSpPr>
              <a:xfrm>
                <a:off x="39727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43" name="直接连接符 97">
                  <a:extLst>
                    <a:ext uri="{FF2B5EF4-FFF2-40B4-BE49-F238E27FC236}">
                      <a16:creationId xmlns:a16="http://schemas.microsoft.com/office/drawing/2014/main" id="{38AB9A0E-3605-4CBE-A290-AF2799622719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4" name="椭圆 98">
                  <a:extLst>
                    <a:ext uri="{FF2B5EF4-FFF2-40B4-BE49-F238E27FC236}">
                      <a16:creationId xmlns:a16="http://schemas.microsoft.com/office/drawing/2014/main" id="{026CD9F9-E3DF-4582-AFB9-261A80D14833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40" name="组合 94">
                <a:extLst>
                  <a:ext uri="{FF2B5EF4-FFF2-40B4-BE49-F238E27FC236}">
                    <a16:creationId xmlns:a16="http://schemas.microsoft.com/office/drawing/2014/main" id="{CE9D9E9D-71F1-4F33-A83D-676B0A6FE2FC}"/>
                  </a:ext>
                </a:extLst>
              </p:cNvPr>
              <p:cNvGrpSpPr/>
              <p:nvPr/>
            </p:nvGrpSpPr>
            <p:grpSpPr>
              <a:xfrm>
                <a:off x="41061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41" name="直接连接符 95">
                  <a:extLst>
                    <a:ext uri="{FF2B5EF4-FFF2-40B4-BE49-F238E27FC236}">
                      <a16:creationId xmlns:a16="http://schemas.microsoft.com/office/drawing/2014/main" id="{6B06336D-B8E9-4FEB-B0CC-2FDA5D325E5D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2" name="椭圆 96">
                  <a:extLst>
                    <a:ext uri="{FF2B5EF4-FFF2-40B4-BE49-F238E27FC236}">
                      <a16:creationId xmlns:a16="http://schemas.microsoft.com/office/drawing/2014/main" id="{98A957F5-09DB-47C9-9209-F1D125C49AE4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453" name="组合 69">
              <a:extLst>
                <a:ext uri="{FF2B5EF4-FFF2-40B4-BE49-F238E27FC236}">
                  <a16:creationId xmlns:a16="http://schemas.microsoft.com/office/drawing/2014/main" id="{EC338A7C-EF27-4F9A-B536-91479439DAA6}"/>
                </a:ext>
              </a:extLst>
            </p:cNvPr>
            <p:cNvGrpSpPr/>
            <p:nvPr/>
          </p:nvGrpSpPr>
          <p:grpSpPr>
            <a:xfrm>
              <a:off x="6101484" y="1897790"/>
              <a:ext cx="719166" cy="288000"/>
              <a:chOff x="3446427" y="4596163"/>
              <a:chExt cx="719166" cy="288000"/>
            </a:xfrm>
          </p:grpSpPr>
          <p:grpSp>
            <p:nvGrpSpPr>
              <p:cNvPr id="454" name="组合 70">
                <a:extLst>
                  <a:ext uri="{FF2B5EF4-FFF2-40B4-BE49-F238E27FC236}">
                    <a16:creationId xmlns:a16="http://schemas.microsoft.com/office/drawing/2014/main" id="{3178F8AE-32B4-4DBD-8F27-703512D4A33C}"/>
                  </a:ext>
                </a:extLst>
              </p:cNvPr>
              <p:cNvGrpSpPr/>
              <p:nvPr/>
            </p:nvGrpSpPr>
            <p:grpSpPr>
              <a:xfrm>
                <a:off x="3446427" y="4596163"/>
                <a:ext cx="57600" cy="288000"/>
                <a:chOff x="3573750" y="4501094"/>
                <a:chExt cx="57600" cy="288000"/>
              </a:xfrm>
            </p:grpSpPr>
            <p:cxnSp>
              <p:nvCxnSpPr>
                <p:cNvPr id="470" name="直接连接符 86">
                  <a:extLst>
                    <a:ext uri="{FF2B5EF4-FFF2-40B4-BE49-F238E27FC236}">
                      <a16:creationId xmlns:a16="http://schemas.microsoft.com/office/drawing/2014/main" id="{3F9C9805-C694-49BB-8A53-6FD3332A04EF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71" name="椭圆 87">
                  <a:extLst>
                    <a:ext uri="{FF2B5EF4-FFF2-40B4-BE49-F238E27FC236}">
                      <a16:creationId xmlns:a16="http://schemas.microsoft.com/office/drawing/2014/main" id="{EAD0DBA6-83D8-4241-9631-501979871E85}"/>
                    </a:ext>
                  </a:extLst>
                </p:cNvPr>
                <p:cNvSpPr/>
                <p:nvPr/>
              </p:nvSpPr>
              <p:spPr>
                <a:xfrm>
                  <a:off x="3573750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55" name="组合 71">
                <a:extLst>
                  <a:ext uri="{FF2B5EF4-FFF2-40B4-BE49-F238E27FC236}">
                    <a16:creationId xmlns:a16="http://schemas.microsoft.com/office/drawing/2014/main" id="{B146A954-17EA-483B-AC8F-E9C8C520C7E3}"/>
                  </a:ext>
                </a:extLst>
              </p:cNvPr>
              <p:cNvGrpSpPr/>
              <p:nvPr/>
            </p:nvGrpSpPr>
            <p:grpSpPr>
              <a:xfrm>
                <a:off x="3582243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68" name="直接连接符 84">
                  <a:extLst>
                    <a:ext uri="{FF2B5EF4-FFF2-40B4-BE49-F238E27FC236}">
                      <a16:creationId xmlns:a16="http://schemas.microsoft.com/office/drawing/2014/main" id="{8FE72673-24D4-4AEF-BCC2-BAA39413EE9C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9" name="椭圆 85">
                  <a:extLst>
                    <a:ext uri="{FF2B5EF4-FFF2-40B4-BE49-F238E27FC236}">
                      <a16:creationId xmlns:a16="http://schemas.microsoft.com/office/drawing/2014/main" id="{B695062D-1838-4059-80D4-0FE9BEFD4126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56" name="组合 72">
                <a:extLst>
                  <a:ext uri="{FF2B5EF4-FFF2-40B4-BE49-F238E27FC236}">
                    <a16:creationId xmlns:a16="http://schemas.microsoft.com/office/drawing/2014/main" id="{100E0124-44B0-4DC9-A42E-2404ED7A702B}"/>
                  </a:ext>
                </a:extLst>
              </p:cNvPr>
              <p:cNvGrpSpPr/>
              <p:nvPr/>
            </p:nvGrpSpPr>
            <p:grpSpPr>
              <a:xfrm>
                <a:off x="37132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66" name="直接连接符 82">
                  <a:extLst>
                    <a:ext uri="{FF2B5EF4-FFF2-40B4-BE49-F238E27FC236}">
                      <a16:creationId xmlns:a16="http://schemas.microsoft.com/office/drawing/2014/main" id="{28135452-5657-410F-A1C3-C417240B714B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7" name="椭圆 83">
                  <a:extLst>
                    <a:ext uri="{FF2B5EF4-FFF2-40B4-BE49-F238E27FC236}">
                      <a16:creationId xmlns:a16="http://schemas.microsoft.com/office/drawing/2014/main" id="{51AB377D-F84F-4F5A-9655-64C9A53F1ACF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57" name="组合 73">
                <a:extLst>
                  <a:ext uri="{FF2B5EF4-FFF2-40B4-BE49-F238E27FC236}">
                    <a16:creationId xmlns:a16="http://schemas.microsoft.com/office/drawing/2014/main" id="{4EE304E8-B12B-4856-899F-D19867E15AE5}"/>
                  </a:ext>
                </a:extLst>
              </p:cNvPr>
              <p:cNvGrpSpPr/>
              <p:nvPr/>
            </p:nvGrpSpPr>
            <p:grpSpPr>
              <a:xfrm>
                <a:off x="38394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64" name="直接连接符 80">
                  <a:extLst>
                    <a:ext uri="{FF2B5EF4-FFF2-40B4-BE49-F238E27FC236}">
                      <a16:creationId xmlns:a16="http://schemas.microsoft.com/office/drawing/2014/main" id="{90D4C6D4-D2D6-4573-A80D-BC33BF10A2BF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5" name="椭圆 81">
                  <a:extLst>
                    <a:ext uri="{FF2B5EF4-FFF2-40B4-BE49-F238E27FC236}">
                      <a16:creationId xmlns:a16="http://schemas.microsoft.com/office/drawing/2014/main" id="{0B6DE9F7-08F8-43F7-BF9F-A3536AB8DB7B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58" name="组合 74">
                <a:extLst>
                  <a:ext uri="{FF2B5EF4-FFF2-40B4-BE49-F238E27FC236}">
                    <a16:creationId xmlns:a16="http://schemas.microsoft.com/office/drawing/2014/main" id="{E34C319A-5DEA-4B72-B2D4-FD7B49F56537}"/>
                  </a:ext>
                </a:extLst>
              </p:cNvPr>
              <p:cNvGrpSpPr/>
              <p:nvPr/>
            </p:nvGrpSpPr>
            <p:grpSpPr>
              <a:xfrm>
                <a:off x="39727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62" name="直接连接符 78">
                  <a:extLst>
                    <a:ext uri="{FF2B5EF4-FFF2-40B4-BE49-F238E27FC236}">
                      <a16:creationId xmlns:a16="http://schemas.microsoft.com/office/drawing/2014/main" id="{34C91309-AA06-41FC-8BA3-30BD782F9307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3" name="椭圆 79">
                  <a:extLst>
                    <a:ext uri="{FF2B5EF4-FFF2-40B4-BE49-F238E27FC236}">
                      <a16:creationId xmlns:a16="http://schemas.microsoft.com/office/drawing/2014/main" id="{DC5B5230-EFE1-4F7B-98D9-62C2F8186755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59" name="组合 75">
                <a:extLst>
                  <a:ext uri="{FF2B5EF4-FFF2-40B4-BE49-F238E27FC236}">
                    <a16:creationId xmlns:a16="http://schemas.microsoft.com/office/drawing/2014/main" id="{C114C2FF-B14A-4C7E-853F-B3505DA508FF}"/>
                  </a:ext>
                </a:extLst>
              </p:cNvPr>
              <p:cNvGrpSpPr/>
              <p:nvPr/>
            </p:nvGrpSpPr>
            <p:grpSpPr>
              <a:xfrm>
                <a:off x="41061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60" name="直接连接符 76">
                  <a:extLst>
                    <a:ext uri="{FF2B5EF4-FFF2-40B4-BE49-F238E27FC236}">
                      <a16:creationId xmlns:a16="http://schemas.microsoft.com/office/drawing/2014/main" id="{859B5A33-2093-44CE-BE0A-525326E4D081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1" name="椭圆 77">
                  <a:extLst>
                    <a:ext uri="{FF2B5EF4-FFF2-40B4-BE49-F238E27FC236}">
                      <a16:creationId xmlns:a16="http://schemas.microsoft.com/office/drawing/2014/main" id="{734F1E5E-2B20-409A-A156-18A5BB8BBF21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472" name="组合 88">
              <a:extLst>
                <a:ext uri="{FF2B5EF4-FFF2-40B4-BE49-F238E27FC236}">
                  <a16:creationId xmlns:a16="http://schemas.microsoft.com/office/drawing/2014/main" id="{91450B72-63B5-405A-8B37-6DEFFAE550FD}"/>
                </a:ext>
              </a:extLst>
            </p:cNvPr>
            <p:cNvGrpSpPr/>
            <p:nvPr/>
          </p:nvGrpSpPr>
          <p:grpSpPr>
            <a:xfrm rot="10800000">
              <a:off x="6055483" y="2184128"/>
              <a:ext cx="711516" cy="288000"/>
              <a:chOff x="3454077" y="4596163"/>
              <a:chExt cx="711516" cy="288000"/>
            </a:xfrm>
          </p:grpSpPr>
          <p:grpSp>
            <p:nvGrpSpPr>
              <p:cNvPr id="473" name="组合 89">
                <a:extLst>
                  <a:ext uri="{FF2B5EF4-FFF2-40B4-BE49-F238E27FC236}">
                    <a16:creationId xmlns:a16="http://schemas.microsoft.com/office/drawing/2014/main" id="{586AA87F-3B6C-45CB-A93A-F67DE3E71031}"/>
                  </a:ext>
                </a:extLst>
              </p:cNvPr>
              <p:cNvGrpSpPr/>
              <p:nvPr/>
            </p:nvGrpSpPr>
            <p:grpSpPr>
              <a:xfrm>
                <a:off x="3454077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89" name="直接连接符 105">
                  <a:extLst>
                    <a:ext uri="{FF2B5EF4-FFF2-40B4-BE49-F238E27FC236}">
                      <a16:creationId xmlns:a16="http://schemas.microsoft.com/office/drawing/2014/main" id="{D0E15DC1-B0FF-4968-B75B-CC8767AC3B49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90" name="椭圆 106">
                  <a:extLst>
                    <a:ext uri="{FF2B5EF4-FFF2-40B4-BE49-F238E27FC236}">
                      <a16:creationId xmlns:a16="http://schemas.microsoft.com/office/drawing/2014/main" id="{73C7E294-28CA-4500-8B84-DF8760817630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74" name="组合 90">
                <a:extLst>
                  <a:ext uri="{FF2B5EF4-FFF2-40B4-BE49-F238E27FC236}">
                    <a16:creationId xmlns:a16="http://schemas.microsoft.com/office/drawing/2014/main" id="{30885287-2941-458D-BC2E-1A943BBE38C4}"/>
                  </a:ext>
                </a:extLst>
              </p:cNvPr>
              <p:cNvGrpSpPr/>
              <p:nvPr/>
            </p:nvGrpSpPr>
            <p:grpSpPr>
              <a:xfrm>
                <a:off x="3582243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87" name="直接连接符 103">
                  <a:extLst>
                    <a:ext uri="{FF2B5EF4-FFF2-40B4-BE49-F238E27FC236}">
                      <a16:creationId xmlns:a16="http://schemas.microsoft.com/office/drawing/2014/main" id="{63AA6D5F-7E6E-4B18-9163-E9D360E928AE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8" name="椭圆 104">
                  <a:extLst>
                    <a:ext uri="{FF2B5EF4-FFF2-40B4-BE49-F238E27FC236}">
                      <a16:creationId xmlns:a16="http://schemas.microsoft.com/office/drawing/2014/main" id="{234630A6-AF2C-4CE7-AE08-749ECF099F42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75" name="组合 91">
                <a:extLst>
                  <a:ext uri="{FF2B5EF4-FFF2-40B4-BE49-F238E27FC236}">
                    <a16:creationId xmlns:a16="http://schemas.microsoft.com/office/drawing/2014/main" id="{264452C2-B2F3-4196-BAF9-43E1CEC23698}"/>
                  </a:ext>
                </a:extLst>
              </p:cNvPr>
              <p:cNvGrpSpPr/>
              <p:nvPr/>
            </p:nvGrpSpPr>
            <p:grpSpPr>
              <a:xfrm>
                <a:off x="37132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85" name="直接连接符 101">
                  <a:extLst>
                    <a:ext uri="{FF2B5EF4-FFF2-40B4-BE49-F238E27FC236}">
                      <a16:creationId xmlns:a16="http://schemas.microsoft.com/office/drawing/2014/main" id="{C36A8A88-2E29-4295-BDA0-4F45BD91C065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6" name="椭圆 102">
                  <a:extLst>
                    <a:ext uri="{FF2B5EF4-FFF2-40B4-BE49-F238E27FC236}">
                      <a16:creationId xmlns:a16="http://schemas.microsoft.com/office/drawing/2014/main" id="{EC608630-A377-4FAE-8BF6-C743A3F27F54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76" name="组合 92">
                <a:extLst>
                  <a:ext uri="{FF2B5EF4-FFF2-40B4-BE49-F238E27FC236}">
                    <a16:creationId xmlns:a16="http://schemas.microsoft.com/office/drawing/2014/main" id="{7FB138BC-E9D6-4644-87FE-45076C2D032F}"/>
                  </a:ext>
                </a:extLst>
              </p:cNvPr>
              <p:cNvGrpSpPr/>
              <p:nvPr/>
            </p:nvGrpSpPr>
            <p:grpSpPr>
              <a:xfrm>
                <a:off x="38394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83" name="直接连接符 99">
                  <a:extLst>
                    <a:ext uri="{FF2B5EF4-FFF2-40B4-BE49-F238E27FC236}">
                      <a16:creationId xmlns:a16="http://schemas.microsoft.com/office/drawing/2014/main" id="{B0FF2A99-1E01-48FC-BB87-1BB042D82329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4" name="椭圆 100">
                  <a:extLst>
                    <a:ext uri="{FF2B5EF4-FFF2-40B4-BE49-F238E27FC236}">
                      <a16:creationId xmlns:a16="http://schemas.microsoft.com/office/drawing/2014/main" id="{6FE5CED3-9D1F-4A07-A72A-20994FAF66A4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77" name="组合 93">
                <a:extLst>
                  <a:ext uri="{FF2B5EF4-FFF2-40B4-BE49-F238E27FC236}">
                    <a16:creationId xmlns:a16="http://schemas.microsoft.com/office/drawing/2014/main" id="{D35B25C3-4FAB-44F0-97EC-A76488203F5C}"/>
                  </a:ext>
                </a:extLst>
              </p:cNvPr>
              <p:cNvGrpSpPr/>
              <p:nvPr/>
            </p:nvGrpSpPr>
            <p:grpSpPr>
              <a:xfrm>
                <a:off x="39727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81" name="直接连接符 97">
                  <a:extLst>
                    <a:ext uri="{FF2B5EF4-FFF2-40B4-BE49-F238E27FC236}">
                      <a16:creationId xmlns:a16="http://schemas.microsoft.com/office/drawing/2014/main" id="{35897CE2-828E-4007-87E1-53DE29832F42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2" name="椭圆 98">
                  <a:extLst>
                    <a:ext uri="{FF2B5EF4-FFF2-40B4-BE49-F238E27FC236}">
                      <a16:creationId xmlns:a16="http://schemas.microsoft.com/office/drawing/2014/main" id="{9F4A0CEC-4CDC-4A99-81A7-78922BA2EFF6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78" name="组合 94">
                <a:extLst>
                  <a:ext uri="{FF2B5EF4-FFF2-40B4-BE49-F238E27FC236}">
                    <a16:creationId xmlns:a16="http://schemas.microsoft.com/office/drawing/2014/main" id="{69FC4A0B-977C-49E3-9F2F-400A48CCA2F0}"/>
                  </a:ext>
                </a:extLst>
              </p:cNvPr>
              <p:cNvGrpSpPr/>
              <p:nvPr/>
            </p:nvGrpSpPr>
            <p:grpSpPr>
              <a:xfrm>
                <a:off x="41061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79" name="直接连接符 95">
                  <a:extLst>
                    <a:ext uri="{FF2B5EF4-FFF2-40B4-BE49-F238E27FC236}">
                      <a16:creationId xmlns:a16="http://schemas.microsoft.com/office/drawing/2014/main" id="{140DFF8F-A303-4D4D-8D93-DF26EC856309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0" name="椭圆 96">
                  <a:extLst>
                    <a:ext uri="{FF2B5EF4-FFF2-40B4-BE49-F238E27FC236}">
                      <a16:creationId xmlns:a16="http://schemas.microsoft.com/office/drawing/2014/main" id="{2C25E06C-3706-4878-80FF-33F273B7DECE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pic>
          <p:nvPicPr>
            <p:cNvPr id="491" name="图片 1">
              <a:extLst>
                <a:ext uri="{FF2B5EF4-FFF2-40B4-BE49-F238E27FC236}">
                  <a16:creationId xmlns:a16="http://schemas.microsoft.com/office/drawing/2014/main" id="{E4FAFA48-669E-4F69-BD4F-ECC8EFA990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67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22803" t="7167" r="62753" b="63548"/>
            <a:stretch/>
          </p:blipFill>
          <p:spPr>
            <a:xfrm>
              <a:off x="5975523" y="1518725"/>
              <a:ext cx="1055219" cy="1404944"/>
            </a:xfrm>
            <a:prstGeom prst="rect">
              <a:avLst/>
            </a:prstGeom>
            <a:effectLst>
              <a:outerShdw blurRad="50800" dist="50800" dir="5400000" sx="1000" sy="1000" algn="ctr" rotWithShape="0">
                <a:schemeClr val="tx1"/>
              </a:outerShdw>
            </a:effectLst>
          </p:spPr>
        </p:pic>
        <p:sp>
          <p:nvSpPr>
            <p:cNvPr id="496" name="椭圆 264">
              <a:extLst>
                <a:ext uri="{FF2B5EF4-FFF2-40B4-BE49-F238E27FC236}">
                  <a16:creationId xmlns:a16="http://schemas.microsoft.com/office/drawing/2014/main" id="{B95EEDF3-6BE4-4D4D-A7AF-FA10DCBAF277}"/>
                </a:ext>
              </a:extLst>
            </p:cNvPr>
            <p:cNvSpPr/>
            <p:nvPr/>
          </p:nvSpPr>
          <p:spPr>
            <a:xfrm>
              <a:off x="6446876" y="2830668"/>
              <a:ext cx="574217" cy="35250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97" name="椭圆 266">
              <a:extLst>
                <a:ext uri="{FF2B5EF4-FFF2-40B4-BE49-F238E27FC236}">
                  <a16:creationId xmlns:a16="http://schemas.microsoft.com/office/drawing/2014/main" id="{E4262940-EF09-46CF-B026-C553312F94A4}"/>
                </a:ext>
              </a:extLst>
            </p:cNvPr>
            <p:cNvSpPr/>
            <p:nvPr/>
          </p:nvSpPr>
          <p:spPr>
            <a:xfrm>
              <a:off x="6427800" y="3183170"/>
              <a:ext cx="574217" cy="35250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99" name="文本框 265">
              <a:extLst>
                <a:ext uri="{FF2B5EF4-FFF2-40B4-BE49-F238E27FC236}">
                  <a16:creationId xmlns:a16="http://schemas.microsoft.com/office/drawing/2014/main" id="{4CBA4381-E120-4EC4-BE39-E02A107AB229}"/>
                </a:ext>
              </a:extLst>
            </p:cNvPr>
            <p:cNvSpPr txBox="1"/>
            <p:nvPr/>
          </p:nvSpPr>
          <p:spPr>
            <a:xfrm>
              <a:off x="6488504" y="2875834"/>
              <a:ext cx="467256" cy="2821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en-US" altLang="zh-CN" sz="2000" b="1" i="1" dirty="0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  <a:sym typeface="Symbol" panose="05050102010706020507" pitchFamily="18" charset="2"/>
                </a:rPr>
                <a:t></a:t>
              </a:r>
              <a:endParaRPr lang="zh-CN" altLang="en-US" sz="2000" b="1" i="1" baseline="-25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</p:txBody>
        </p:sp>
        <p:sp>
          <p:nvSpPr>
            <p:cNvPr id="500" name="文本框 267">
              <a:extLst>
                <a:ext uri="{FF2B5EF4-FFF2-40B4-BE49-F238E27FC236}">
                  <a16:creationId xmlns:a16="http://schemas.microsoft.com/office/drawing/2014/main" id="{CC46C188-24A6-4936-8099-6064D38C62AE}"/>
                </a:ext>
              </a:extLst>
            </p:cNvPr>
            <p:cNvSpPr txBox="1"/>
            <p:nvPr/>
          </p:nvSpPr>
          <p:spPr>
            <a:xfrm>
              <a:off x="6567078" y="3205753"/>
              <a:ext cx="467256" cy="2821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en-US" altLang="zh-CN" sz="2000" b="1" i="1" dirty="0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  <a:sym typeface="Symbol" panose="05050102010706020507" pitchFamily="18" charset="2"/>
                </a:rPr>
                <a:t></a:t>
              </a:r>
              <a:endParaRPr lang="zh-CN" altLang="en-US" sz="2000" b="1" i="1" baseline="-25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</p:txBody>
        </p:sp>
        <p:sp>
          <p:nvSpPr>
            <p:cNvPr id="501" name="文本框 270">
              <a:extLst>
                <a:ext uri="{FF2B5EF4-FFF2-40B4-BE49-F238E27FC236}">
                  <a16:creationId xmlns:a16="http://schemas.microsoft.com/office/drawing/2014/main" id="{1381EEA9-8439-4579-BE18-0DB9702447AD}"/>
                </a:ext>
              </a:extLst>
            </p:cNvPr>
            <p:cNvSpPr txBox="1"/>
            <p:nvPr/>
          </p:nvSpPr>
          <p:spPr>
            <a:xfrm>
              <a:off x="5299058" y="3764986"/>
              <a:ext cx="808634" cy="2991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en-US" altLang="zh-CN" sz="2400" b="1" dirty="0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  <a:sym typeface="Symbol" panose="05050102010706020507" pitchFamily="18" charset="2"/>
                </a:rPr>
                <a:t>AC</a:t>
              </a:r>
              <a:endPara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</p:txBody>
        </p:sp>
        <p:grpSp>
          <p:nvGrpSpPr>
            <p:cNvPr id="504" name="组合 69">
              <a:extLst>
                <a:ext uri="{FF2B5EF4-FFF2-40B4-BE49-F238E27FC236}">
                  <a16:creationId xmlns:a16="http://schemas.microsoft.com/office/drawing/2014/main" id="{382AE8B7-A572-49E9-B3F5-ED9605D42441}"/>
                </a:ext>
              </a:extLst>
            </p:cNvPr>
            <p:cNvGrpSpPr/>
            <p:nvPr/>
          </p:nvGrpSpPr>
          <p:grpSpPr>
            <a:xfrm>
              <a:off x="4492347" y="1918430"/>
              <a:ext cx="719166" cy="288000"/>
              <a:chOff x="3446427" y="4596163"/>
              <a:chExt cx="719166" cy="288000"/>
            </a:xfrm>
          </p:grpSpPr>
          <p:grpSp>
            <p:nvGrpSpPr>
              <p:cNvPr id="505" name="组合 70">
                <a:extLst>
                  <a:ext uri="{FF2B5EF4-FFF2-40B4-BE49-F238E27FC236}">
                    <a16:creationId xmlns:a16="http://schemas.microsoft.com/office/drawing/2014/main" id="{49C28E4E-2D63-42D2-AFDF-AD2C8A409F02}"/>
                  </a:ext>
                </a:extLst>
              </p:cNvPr>
              <p:cNvGrpSpPr/>
              <p:nvPr/>
            </p:nvGrpSpPr>
            <p:grpSpPr>
              <a:xfrm>
                <a:off x="3446427" y="4596163"/>
                <a:ext cx="57600" cy="288000"/>
                <a:chOff x="3573750" y="4501094"/>
                <a:chExt cx="57600" cy="288000"/>
              </a:xfrm>
            </p:grpSpPr>
            <p:cxnSp>
              <p:nvCxnSpPr>
                <p:cNvPr id="521" name="直接连接符 86">
                  <a:extLst>
                    <a:ext uri="{FF2B5EF4-FFF2-40B4-BE49-F238E27FC236}">
                      <a16:creationId xmlns:a16="http://schemas.microsoft.com/office/drawing/2014/main" id="{B37372BC-E59B-4407-924F-E27AE50E7BBC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22" name="椭圆 87">
                  <a:extLst>
                    <a:ext uri="{FF2B5EF4-FFF2-40B4-BE49-F238E27FC236}">
                      <a16:creationId xmlns:a16="http://schemas.microsoft.com/office/drawing/2014/main" id="{69E78E6B-E304-4EF6-998B-F4EA86B983F0}"/>
                    </a:ext>
                  </a:extLst>
                </p:cNvPr>
                <p:cNvSpPr/>
                <p:nvPr/>
              </p:nvSpPr>
              <p:spPr>
                <a:xfrm>
                  <a:off x="3573750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06" name="组合 71">
                <a:extLst>
                  <a:ext uri="{FF2B5EF4-FFF2-40B4-BE49-F238E27FC236}">
                    <a16:creationId xmlns:a16="http://schemas.microsoft.com/office/drawing/2014/main" id="{8670AB8F-337A-4BFF-9CCC-2F4CD698DC91}"/>
                  </a:ext>
                </a:extLst>
              </p:cNvPr>
              <p:cNvGrpSpPr/>
              <p:nvPr/>
            </p:nvGrpSpPr>
            <p:grpSpPr>
              <a:xfrm>
                <a:off x="3582243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19" name="直接连接符 84">
                  <a:extLst>
                    <a:ext uri="{FF2B5EF4-FFF2-40B4-BE49-F238E27FC236}">
                      <a16:creationId xmlns:a16="http://schemas.microsoft.com/office/drawing/2014/main" id="{38DFC410-52D5-4DA8-BA81-0F2978148987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20" name="椭圆 85">
                  <a:extLst>
                    <a:ext uri="{FF2B5EF4-FFF2-40B4-BE49-F238E27FC236}">
                      <a16:creationId xmlns:a16="http://schemas.microsoft.com/office/drawing/2014/main" id="{C879A294-E387-4E31-9BCF-9D200AF70651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07" name="组合 72">
                <a:extLst>
                  <a:ext uri="{FF2B5EF4-FFF2-40B4-BE49-F238E27FC236}">
                    <a16:creationId xmlns:a16="http://schemas.microsoft.com/office/drawing/2014/main" id="{32665BC1-162F-4772-8384-B47FDB0F9188}"/>
                  </a:ext>
                </a:extLst>
              </p:cNvPr>
              <p:cNvGrpSpPr/>
              <p:nvPr/>
            </p:nvGrpSpPr>
            <p:grpSpPr>
              <a:xfrm>
                <a:off x="37132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17" name="直接连接符 82">
                  <a:extLst>
                    <a:ext uri="{FF2B5EF4-FFF2-40B4-BE49-F238E27FC236}">
                      <a16:creationId xmlns:a16="http://schemas.microsoft.com/office/drawing/2014/main" id="{7EF201D1-6E58-4E8A-BF35-7CAF27042C36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18" name="椭圆 83">
                  <a:extLst>
                    <a:ext uri="{FF2B5EF4-FFF2-40B4-BE49-F238E27FC236}">
                      <a16:creationId xmlns:a16="http://schemas.microsoft.com/office/drawing/2014/main" id="{6F24DAB2-5F7D-4608-926D-CB91CCF843C4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08" name="组合 73">
                <a:extLst>
                  <a:ext uri="{FF2B5EF4-FFF2-40B4-BE49-F238E27FC236}">
                    <a16:creationId xmlns:a16="http://schemas.microsoft.com/office/drawing/2014/main" id="{850AFE23-5BA9-4645-8873-1052DA777FCA}"/>
                  </a:ext>
                </a:extLst>
              </p:cNvPr>
              <p:cNvGrpSpPr/>
              <p:nvPr/>
            </p:nvGrpSpPr>
            <p:grpSpPr>
              <a:xfrm>
                <a:off x="38394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15" name="直接连接符 80">
                  <a:extLst>
                    <a:ext uri="{FF2B5EF4-FFF2-40B4-BE49-F238E27FC236}">
                      <a16:creationId xmlns:a16="http://schemas.microsoft.com/office/drawing/2014/main" id="{B9A8490E-D029-469A-9A23-14FAB9CCD1E5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16" name="椭圆 81">
                  <a:extLst>
                    <a:ext uri="{FF2B5EF4-FFF2-40B4-BE49-F238E27FC236}">
                      <a16:creationId xmlns:a16="http://schemas.microsoft.com/office/drawing/2014/main" id="{09E566DA-A7DE-4499-B94D-7977F4C6EEC3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09" name="组合 74">
                <a:extLst>
                  <a:ext uri="{FF2B5EF4-FFF2-40B4-BE49-F238E27FC236}">
                    <a16:creationId xmlns:a16="http://schemas.microsoft.com/office/drawing/2014/main" id="{763B38A9-AD03-4C0A-B719-9A32C77F3B76}"/>
                  </a:ext>
                </a:extLst>
              </p:cNvPr>
              <p:cNvGrpSpPr/>
              <p:nvPr/>
            </p:nvGrpSpPr>
            <p:grpSpPr>
              <a:xfrm>
                <a:off x="39727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13" name="直接连接符 78">
                  <a:extLst>
                    <a:ext uri="{FF2B5EF4-FFF2-40B4-BE49-F238E27FC236}">
                      <a16:creationId xmlns:a16="http://schemas.microsoft.com/office/drawing/2014/main" id="{A89C9B97-31DB-444C-8ABA-DE6BC444DDAF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14" name="椭圆 79">
                  <a:extLst>
                    <a:ext uri="{FF2B5EF4-FFF2-40B4-BE49-F238E27FC236}">
                      <a16:creationId xmlns:a16="http://schemas.microsoft.com/office/drawing/2014/main" id="{C3BB4313-BA04-4E3D-B328-388B78B4E8F5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10" name="组合 75">
                <a:extLst>
                  <a:ext uri="{FF2B5EF4-FFF2-40B4-BE49-F238E27FC236}">
                    <a16:creationId xmlns:a16="http://schemas.microsoft.com/office/drawing/2014/main" id="{FCCC7A2B-8EC5-4AE0-A853-D7ECA6E7FF56}"/>
                  </a:ext>
                </a:extLst>
              </p:cNvPr>
              <p:cNvGrpSpPr/>
              <p:nvPr/>
            </p:nvGrpSpPr>
            <p:grpSpPr>
              <a:xfrm>
                <a:off x="41061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11" name="直接连接符 76">
                  <a:extLst>
                    <a:ext uri="{FF2B5EF4-FFF2-40B4-BE49-F238E27FC236}">
                      <a16:creationId xmlns:a16="http://schemas.microsoft.com/office/drawing/2014/main" id="{3CD1D2E5-C644-45DB-8A01-4F72C27957F0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12" name="椭圆 77">
                  <a:extLst>
                    <a:ext uri="{FF2B5EF4-FFF2-40B4-BE49-F238E27FC236}">
                      <a16:creationId xmlns:a16="http://schemas.microsoft.com/office/drawing/2014/main" id="{50F2F523-8F38-4DF6-A748-E6DF8FF30AE5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523" name="组合 88">
              <a:extLst>
                <a:ext uri="{FF2B5EF4-FFF2-40B4-BE49-F238E27FC236}">
                  <a16:creationId xmlns:a16="http://schemas.microsoft.com/office/drawing/2014/main" id="{1D38094E-B724-45A5-8DFC-7B2A83C77C10}"/>
                </a:ext>
              </a:extLst>
            </p:cNvPr>
            <p:cNvGrpSpPr/>
            <p:nvPr/>
          </p:nvGrpSpPr>
          <p:grpSpPr>
            <a:xfrm rot="10800000">
              <a:off x="4404521" y="2206430"/>
              <a:ext cx="711516" cy="288000"/>
              <a:chOff x="3454077" y="4596163"/>
              <a:chExt cx="711516" cy="288000"/>
            </a:xfrm>
          </p:grpSpPr>
          <p:grpSp>
            <p:nvGrpSpPr>
              <p:cNvPr id="524" name="组合 89">
                <a:extLst>
                  <a:ext uri="{FF2B5EF4-FFF2-40B4-BE49-F238E27FC236}">
                    <a16:creationId xmlns:a16="http://schemas.microsoft.com/office/drawing/2014/main" id="{51C014BC-3B5D-4592-BBD9-64D5B938F97B}"/>
                  </a:ext>
                </a:extLst>
              </p:cNvPr>
              <p:cNvGrpSpPr/>
              <p:nvPr/>
            </p:nvGrpSpPr>
            <p:grpSpPr>
              <a:xfrm>
                <a:off x="3454077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40" name="直接连接符 105">
                  <a:extLst>
                    <a:ext uri="{FF2B5EF4-FFF2-40B4-BE49-F238E27FC236}">
                      <a16:creationId xmlns:a16="http://schemas.microsoft.com/office/drawing/2014/main" id="{3ECFB8B3-46A1-4AB8-9448-1195B922D502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1" name="椭圆 106">
                  <a:extLst>
                    <a:ext uri="{FF2B5EF4-FFF2-40B4-BE49-F238E27FC236}">
                      <a16:creationId xmlns:a16="http://schemas.microsoft.com/office/drawing/2014/main" id="{3CF61F49-9FC4-4240-839A-09EDBA85C31D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25" name="组合 90">
                <a:extLst>
                  <a:ext uri="{FF2B5EF4-FFF2-40B4-BE49-F238E27FC236}">
                    <a16:creationId xmlns:a16="http://schemas.microsoft.com/office/drawing/2014/main" id="{EECA6937-20E9-491C-A6BD-AB183B7AEDB1}"/>
                  </a:ext>
                </a:extLst>
              </p:cNvPr>
              <p:cNvGrpSpPr/>
              <p:nvPr/>
            </p:nvGrpSpPr>
            <p:grpSpPr>
              <a:xfrm>
                <a:off x="3582243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38" name="直接连接符 103">
                  <a:extLst>
                    <a:ext uri="{FF2B5EF4-FFF2-40B4-BE49-F238E27FC236}">
                      <a16:creationId xmlns:a16="http://schemas.microsoft.com/office/drawing/2014/main" id="{FA45C8D2-87F6-443D-B5CA-911E76D48C66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39" name="椭圆 104">
                  <a:extLst>
                    <a:ext uri="{FF2B5EF4-FFF2-40B4-BE49-F238E27FC236}">
                      <a16:creationId xmlns:a16="http://schemas.microsoft.com/office/drawing/2014/main" id="{D18BB096-4DCC-47FB-86E5-96108759DC7D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26" name="组合 91">
                <a:extLst>
                  <a:ext uri="{FF2B5EF4-FFF2-40B4-BE49-F238E27FC236}">
                    <a16:creationId xmlns:a16="http://schemas.microsoft.com/office/drawing/2014/main" id="{A5A60D71-F0FF-486E-BD79-8B5D650CE377}"/>
                  </a:ext>
                </a:extLst>
              </p:cNvPr>
              <p:cNvGrpSpPr/>
              <p:nvPr/>
            </p:nvGrpSpPr>
            <p:grpSpPr>
              <a:xfrm>
                <a:off x="37132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36" name="直接连接符 101">
                  <a:extLst>
                    <a:ext uri="{FF2B5EF4-FFF2-40B4-BE49-F238E27FC236}">
                      <a16:creationId xmlns:a16="http://schemas.microsoft.com/office/drawing/2014/main" id="{4FF4CA4E-4C36-49A5-B780-74433373A53F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37" name="椭圆 102">
                  <a:extLst>
                    <a:ext uri="{FF2B5EF4-FFF2-40B4-BE49-F238E27FC236}">
                      <a16:creationId xmlns:a16="http://schemas.microsoft.com/office/drawing/2014/main" id="{EDA7CE9E-A6DE-4702-9F76-131CB8AA8F72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27" name="组合 92">
                <a:extLst>
                  <a:ext uri="{FF2B5EF4-FFF2-40B4-BE49-F238E27FC236}">
                    <a16:creationId xmlns:a16="http://schemas.microsoft.com/office/drawing/2014/main" id="{23C1CAD1-11C4-4300-9A9F-A451A94E7DBA}"/>
                  </a:ext>
                </a:extLst>
              </p:cNvPr>
              <p:cNvGrpSpPr/>
              <p:nvPr/>
            </p:nvGrpSpPr>
            <p:grpSpPr>
              <a:xfrm>
                <a:off x="38394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34" name="直接连接符 99">
                  <a:extLst>
                    <a:ext uri="{FF2B5EF4-FFF2-40B4-BE49-F238E27FC236}">
                      <a16:creationId xmlns:a16="http://schemas.microsoft.com/office/drawing/2014/main" id="{9F6A9FA7-9C15-4A65-8843-EBC45274A8B5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35" name="椭圆 100">
                  <a:extLst>
                    <a:ext uri="{FF2B5EF4-FFF2-40B4-BE49-F238E27FC236}">
                      <a16:creationId xmlns:a16="http://schemas.microsoft.com/office/drawing/2014/main" id="{6E91583C-09B6-4D2F-977F-DA636A4A0267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28" name="组合 93">
                <a:extLst>
                  <a:ext uri="{FF2B5EF4-FFF2-40B4-BE49-F238E27FC236}">
                    <a16:creationId xmlns:a16="http://schemas.microsoft.com/office/drawing/2014/main" id="{8B6D7B0B-DC86-49A8-9BF8-62574920ACD8}"/>
                  </a:ext>
                </a:extLst>
              </p:cNvPr>
              <p:cNvGrpSpPr/>
              <p:nvPr/>
            </p:nvGrpSpPr>
            <p:grpSpPr>
              <a:xfrm>
                <a:off x="39727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32" name="直接连接符 97">
                  <a:extLst>
                    <a:ext uri="{FF2B5EF4-FFF2-40B4-BE49-F238E27FC236}">
                      <a16:creationId xmlns:a16="http://schemas.microsoft.com/office/drawing/2014/main" id="{95188311-E0FA-48D2-AC17-E3D37EF08790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33" name="椭圆 98">
                  <a:extLst>
                    <a:ext uri="{FF2B5EF4-FFF2-40B4-BE49-F238E27FC236}">
                      <a16:creationId xmlns:a16="http://schemas.microsoft.com/office/drawing/2014/main" id="{434D9C58-A85B-47D0-946B-2A233E20496E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29" name="组合 94">
                <a:extLst>
                  <a:ext uri="{FF2B5EF4-FFF2-40B4-BE49-F238E27FC236}">
                    <a16:creationId xmlns:a16="http://schemas.microsoft.com/office/drawing/2014/main" id="{9C7ACEF9-A111-4E1C-B0D4-41B45C34A0C4}"/>
                  </a:ext>
                </a:extLst>
              </p:cNvPr>
              <p:cNvGrpSpPr/>
              <p:nvPr/>
            </p:nvGrpSpPr>
            <p:grpSpPr>
              <a:xfrm>
                <a:off x="41061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30" name="直接连接符 95">
                  <a:extLst>
                    <a:ext uri="{FF2B5EF4-FFF2-40B4-BE49-F238E27FC236}">
                      <a16:creationId xmlns:a16="http://schemas.microsoft.com/office/drawing/2014/main" id="{53B7EBED-473E-4301-91D2-F58434DF77E5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31" name="椭圆 96">
                  <a:extLst>
                    <a:ext uri="{FF2B5EF4-FFF2-40B4-BE49-F238E27FC236}">
                      <a16:creationId xmlns:a16="http://schemas.microsoft.com/office/drawing/2014/main" id="{85661DAD-5774-47AE-8D23-EBA05BDBB532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56DE632B-28EA-4C6C-8335-79E074239BEC}"/>
                </a:ext>
              </a:extLst>
            </p:cNvPr>
            <p:cNvGrpSpPr/>
            <p:nvPr/>
          </p:nvGrpSpPr>
          <p:grpSpPr>
            <a:xfrm>
              <a:off x="5193510" y="1901550"/>
              <a:ext cx="121515" cy="582727"/>
              <a:chOff x="1581707" y="2487947"/>
              <a:chExt cx="121515" cy="582727"/>
            </a:xfrm>
          </p:grpSpPr>
          <p:grpSp>
            <p:nvGrpSpPr>
              <p:cNvPr id="599" name="组合 189">
                <a:extLst>
                  <a:ext uri="{FF2B5EF4-FFF2-40B4-BE49-F238E27FC236}">
                    <a16:creationId xmlns:a16="http://schemas.microsoft.com/office/drawing/2014/main" id="{286275E8-DE8E-4680-9BC6-F144638639FA}"/>
                  </a:ext>
                </a:extLst>
              </p:cNvPr>
              <p:cNvGrpSpPr/>
              <p:nvPr/>
            </p:nvGrpSpPr>
            <p:grpSpPr>
              <a:xfrm>
                <a:off x="1643747" y="2487947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600" name="直接连接符 190">
                  <a:extLst>
                    <a:ext uri="{FF2B5EF4-FFF2-40B4-BE49-F238E27FC236}">
                      <a16:creationId xmlns:a16="http://schemas.microsoft.com/office/drawing/2014/main" id="{2CD52385-50F8-4DB1-94D4-EBFDE625C6F6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01" name="椭圆 191">
                  <a:extLst>
                    <a:ext uri="{FF2B5EF4-FFF2-40B4-BE49-F238E27FC236}">
                      <a16:creationId xmlns:a16="http://schemas.microsoft.com/office/drawing/2014/main" id="{69BAEA7D-C9F4-4EE0-8DF7-0D668C0AC9BA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613" name="组合 203">
                <a:extLst>
                  <a:ext uri="{FF2B5EF4-FFF2-40B4-BE49-F238E27FC236}">
                    <a16:creationId xmlns:a16="http://schemas.microsoft.com/office/drawing/2014/main" id="{D565D29C-F326-45E5-8989-D1544EB1666B}"/>
                  </a:ext>
                </a:extLst>
              </p:cNvPr>
              <p:cNvGrpSpPr/>
              <p:nvPr/>
            </p:nvGrpSpPr>
            <p:grpSpPr>
              <a:xfrm rot="10800000">
                <a:off x="1581707" y="2782674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629" name="直接连接符 219">
                  <a:extLst>
                    <a:ext uri="{FF2B5EF4-FFF2-40B4-BE49-F238E27FC236}">
                      <a16:creationId xmlns:a16="http://schemas.microsoft.com/office/drawing/2014/main" id="{21F2E157-BDE6-46DF-8903-331507FB6F95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0" name="椭圆 220">
                  <a:extLst>
                    <a:ext uri="{FF2B5EF4-FFF2-40B4-BE49-F238E27FC236}">
                      <a16:creationId xmlns:a16="http://schemas.microsoft.com/office/drawing/2014/main" id="{9F412E30-2C42-4149-A79E-BC2157128387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cxnSp>
          <p:nvCxnSpPr>
            <p:cNvPr id="632" name="Straight Arrow Connector 631">
              <a:extLst>
                <a:ext uri="{FF2B5EF4-FFF2-40B4-BE49-F238E27FC236}">
                  <a16:creationId xmlns:a16="http://schemas.microsoft.com/office/drawing/2014/main" id="{67B1A2B1-E484-4069-9409-BDEC53408D4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24885" y="3332668"/>
              <a:ext cx="185076" cy="335988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7" name="上弧形箭头 272">
              <a:extLst>
                <a:ext uri="{FF2B5EF4-FFF2-40B4-BE49-F238E27FC236}">
                  <a16:creationId xmlns:a16="http://schemas.microsoft.com/office/drawing/2014/main" id="{64A0459D-5276-4A71-ADDF-3C653E193027}"/>
                </a:ext>
              </a:extLst>
            </p:cNvPr>
            <p:cNvSpPr/>
            <p:nvPr/>
          </p:nvSpPr>
          <p:spPr>
            <a:xfrm flipH="1">
              <a:off x="5003353" y="4087977"/>
              <a:ext cx="1299725" cy="559478"/>
            </a:xfrm>
            <a:prstGeom prst="curvedDownArrow">
              <a:avLst>
                <a:gd name="adj1" fmla="val 25000"/>
                <a:gd name="adj2" fmla="val 61410"/>
                <a:gd name="adj3" fmla="val 19364"/>
              </a:avLst>
            </a:prstGeom>
            <a:solidFill>
              <a:schemeClr val="tx1"/>
            </a:solidFill>
            <a:ln>
              <a:noFill/>
              <a:round/>
              <a:headEnd w="lg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8" name="文本框 27">
              <a:extLst>
                <a:ext uri="{FF2B5EF4-FFF2-40B4-BE49-F238E27FC236}">
                  <a16:creationId xmlns:a16="http://schemas.microsoft.com/office/drawing/2014/main" id="{7857B42D-74A4-4398-B492-838A6814648E}"/>
                </a:ext>
              </a:extLst>
            </p:cNvPr>
            <p:cNvSpPr txBox="1"/>
            <p:nvPr/>
          </p:nvSpPr>
          <p:spPr>
            <a:xfrm>
              <a:off x="5842098" y="4604326"/>
              <a:ext cx="9499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ATP</a:t>
              </a:r>
              <a:endPara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</p:txBody>
        </p:sp>
        <p:pic>
          <p:nvPicPr>
            <p:cNvPr id="338" name="图片 1">
              <a:extLst>
                <a:ext uri="{FF2B5EF4-FFF2-40B4-BE49-F238E27FC236}">
                  <a16:creationId xmlns:a16="http://schemas.microsoft.com/office/drawing/2014/main" id="{61483B42-29BB-4631-A765-593BE72205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2803" t="7167" r="62753" b="63548"/>
            <a:stretch/>
          </p:blipFill>
          <p:spPr>
            <a:xfrm>
              <a:off x="2512421" y="1567958"/>
              <a:ext cx="1055219" cy="1404944"/>
            </a:xfrm>
            <a:prstGeom prst="rect">
              <a:avLst/>
            </a:prstGeom>
            <a:noFill/>
          </p:spPr>
        </p:pic>
        <p:grpSp>
          <p:nvGrpSpPr>
            <p:cNvPr id="379" name="组合 226">
              <a:extLst>
                <a:ext uri="{FF2B5EF4-FFF2-40B4-BE49-F238E27FC236}">
                  <a16:creationId xmlns:a16="http://schemas.microsoft.com/office/drawing/2014/main" id="{425315BD-14B3-4A91-8B6C-0C131BB6D44B}"/>
                </a:ext>
              </a:extLst>
            </p:cNvPr>
            <p:cNvGrpSpPr/>
            <p:nvPr/>
          </p:nvGrpSpPr>
          <p:grpSpPr>
            <a:xfrm>
              <a:off x="1736644" y="1878624"/>
              <a:ext cx="719166" cy="288000"/>
              <a:chOff x="3446427" y="4596163"/>
              <a:chExt cx="719166" cy="288000"/>
            </a:xfrm>
          </p:grpSpPr>
          <p:grpSp>
            <p:nvGrpSpPr>
              <p:cNvPr id="383" name="组合 227">
                <a:extLst>
                  <a:ext uri="{FF2B5EF4-FFF2-40B4-BE49-F238E27FC236}">
                    <a16:creationId xmlns:a16="http://schemas.microsoft.com/office/drawing/2014/main" id="{3A11980D-A032-4B97-89A3-17AF3D7BA4E0}"/>
                  </a:ext>
                </a:extLst>
              </p:cNvPr>
              <p:cNvGrpSpPr/>
              <p:nvPr/>
            </p:nvGrpSpPr>
            <p:grpSpPr>
              <a:xfrm>
                <a:off x="3446427" y="4596163"/>
                <a:ext cx="57600" cy="288000"/>
                <a:chOff x="3573750" y="4501094"/>
                <a:chExt cx="57600" cy="288000"/>
              </a:xfrm>
            </p:grpSpPr>
            <p:cxnSp>
              <p:nvCxnSpPr>
                <p:cNvPr id="399" name="直接连接符 243">
                  <a:extLst>
                    <a:ext uri="{FF2B5EF4-FFF2-40B4-BE49-F238E27FC236}">
                      <a16:creationId xmlns:a16="http://schemas.microsoft.com/office/drawing/2014/main" id="{CEA85664-0EC5-4D5E-8E53-C1A8CEC51EBA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00" name="椭圆 244">
                  <a:extLst>
                    <a:ext uri="{FF2B5EF4-FFF2-40B4-BE49-F238E27FC236}">
                      <a16:creationId xmlns:a16="http://schemas.microsoft.com/office/drawing/2014/main" id="{9A6E04A9-7EB9-4E2B-95F9-7C45ED950125}"/>
                    </a:ext>
                  </a:extLst>
                </p:cNvPr>
                <p:cNvSpPr/>
                <p:nvPr/>
              </p:nvSpPr>
              <p:spPr>
                <a:xfrm>
                  <a:off x="3573750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84" name="组合 228">
                <a:extLst>
                  <a:ext uri="{FF2B5EF4-FFF2-40B4-BE49-F238E27FC236}">
                    <a16:creationId xmlns:a16="http://schemas.microsoft.com/office/drawing/2014/main" id="{BC1123D1-B504-4EAD-B8A2-E34A65FC74DD}"/>
                  </a:ext>
                </a:extLst>
              </p:cNvPr>
              <p:cNvGrpSpPr/>
              <p:nvPr/>
            </p:nvGrpSpPr>
            <p:grpSpPr>
              <a:xfrm>
                <a:off x="3582243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97" name="直接连接符 241">
                  <a:extLst>
                    <a:ext uri="{FF2B5EF4-FFF2-40B4-BE49-F238E27FC236}">
                      <a16:creationId xmlns:a16="http://schemas.microsoft.com/office/drawing/2014/main" id="{6A66AAF3-5B28-49DE-89E3-711D63390A47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8" name="椭圆 242">
                  <a:extLst>
                    <a:ext uri="{FF2B5EF4-FFF2-40B4-BE49-F238E27FC236}">
                      <a16:creationId xmlns:a16="http://schemas.microsoft.com/office/drawing/2014/main" id="{17666667-CD0D-47B2-B2B3-24B909566252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85" name="组合 229">
                <a:extLst>
                  <a:ext uri="{FF2B5EF4-FFF2-40B4-BE49-F238E27FC236}">
                    <a16:creationId xmlns:a16="http://schemas.microsoft.com/office/drawing/2014/main" id="{1AB554C7-A70A-4BBE-8083-84BEA2CB7D9D}"/>
                  </a:ext>
                </a:extLst>
              </p:cNvPr>
              <p:cNvGrpSpPr/>
              <p:nvPr/>
            </p:nvGrpSpPr>
            <p:grpSpPr>
              <a:xfrm>
                <a:off x="37132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95" name="直接连接符 239">
                  <a:extLst>
                    <a:ext uri="{FF2B5EF4-FFF2-40B4-BE49-F238E27FC236}">
                      <a16:creationId xmlns:a16="http://schemas.microsoft.com/office/drawing/2014/main" id="{975C6535-1068-4599-BD4F-D69C28A2D059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6" name="椭圆 240">
                  <a:extLst>
                    <a:ext uri="{FF2B5EF4-FFF2-40B4-BE49-F238E27FC236}">
                      <a16:creationId xmlns:a16="http://schemas.microsoft.com/office/drawing/2014/main" id="{615FB640-598F-410D-A764-B6B9F5C43DF8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86" name="组合 230">
                <a:extLst>
                  <a:ext uri="{FF2B5EF4-FFF2-40B4-BE49-F238E27FC236}">
                    <a16:creationId xmlns:a16="http://schemas.microsoft.com/office/drawing/2014/main" id="{2E271932-300F-47DB-B0D0-BB05BADDFE9E}"/>
                  </a:ext>
                </a:extLst>
              </p:cNvPr>
              <p:cNvGrpSpPr/>
              <p:nvPr/>
            </p:nvGrpSpPr>
            <p:grpSpPr>
              <a:xfrm>
                <a:off x="38394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93" name="直接连接符 237">
                  <a:extLst>
                    <a:ext uri="{FF2B5EF4-FFF2-40B4-BE49-F238E27FC236}">
                      <a16:creationId xmlns:a16="http://schemas.microsoft.com/office/drawing/2014/main" id="{67B8F94B-ECD2-4833-B60D-38C61A38813C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4" name="椭圆 238">
                  <a:extLst>
                    <a:ext uri="{FF2B5EF4-FFF2-40B4-BE49-F238E27FC236}">
                      <a16:creationId xmlns:a16="http://schemas.microsoft.com/office/drawing/2014/main" id="{7DA747F7-ADD0-4303-B875-11CF99D1DCD6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87" name="组合 231">
                <a:extLst>
                  <a:ext uri="{FF2B5EF4-FFF2-40B4-BE49-F238E27FC236}">
                    <a16:creationId xmlns:a16="http://schemas.microsoft.com/office/drawing/2014/main" id="{AE9FF1DE-351A-4C72-B89F-ABFB4C864A24}"/>
                  </a:ext>
                </a:extLst>
              </p:cNvPr>
              <p:cNvGrpSpPr/>
              <p:nvPr/>
            </p:nvGrpSpPr>
            <p:grpSpPr>
              <a:xfrm>
                <a:off x="39727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91" name="直接连接符 235">
                  <a:extLst>
                    <a:ext uri="{FF2B5EF4-FFF2-40B4-BE49-F238E27FC236}">
                      <a16:creationId xmlns:a16="http://schemas.microsoft.com/office/drawing/2014/main" id="{1ABF789B-D3CF-403F-978D-4DDB969DE88C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2" name="椭圆 236">
                  <a:extLst>
                    <a:ext uri="{FF2B5EF4-FFF2-40B4-BE49-F238E27FC236}">
                      <a16:creationId xmlns:a16="http://schemas.microsoft.com/office/drawing/2014/main" id="{52C67C60-D0DC-40D6-9EE2-31D84DD72440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88" name="组合 232">
                <a:extLst>
                  <a:ext uri="{FF2B5EF4-FFF2-40B4-BE49-F238E27FC236}">
                    <a16:creationId xmlns:a16="http://schemas.microsoft.com/office/drawing/2014/main" id="{07277A2F-8F4B-4AD3-84A9-CB99E7567BB1}"/>
                  </a:ext>
                </a:extLst>
              </p:cNvPr>
              <p:cNvGrpSpPr/>
              <p:nvPr/>
            </p:nvGrpSpPr>
            <p:grpSpPr>
              <a:xfrm>
                <a:off x="41061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389" name="直接连接符 233">
                  <a:extLst>
                    <a:ext uri="{FF2B5EF4-FFF2-40B4-BE49-F238E27FC236}">
                      <a16:creationId xmlns:a16="http://schemas.microsoft.com/office/drawing/2014/main" id="{4141DAE7-F8C8-47D5-93AF-C1FCD2F03F1E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0" name="椭圆 234">
                  <a:extLst>
                    <a:ext uri="{FF2B5EF4-FFF2-40B4-BE49-F238E27FC236}">
                      <a16:creationId xmlns:a16="http://schemas.microsoft.com/office/drawing/2014/main" id="{9DA11BBA-255B-48C5-9126-C5D4675CF1B8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401" name="组合 245">
              <a:extLst>
                <a:ext uri="{FF2B5EF4-FFF2-40B4-BE49-F238E27FC236}">
                  <a16:creationId xmlns:a16="http://schemas.microsoft.com/office/drawing/2014/main" id="{74ECC241-CC8A-4A95-A9C5-724F1223DF43}"/>
                </a:ext>
              </a:extLst>
            </p:cNvPr>
            <p:cNvGrpSpPr/>
            <p:nvPr/>
          </p:nvGrpSpPr>
          <p:grpSpPr>
            <a:xfrm rot="10800000">
              <a:off x="1690643" y="2164962"/>
              <a:ext cx="711516" cy="288000"/>
              <a:chOff x="3454077" y="4596163"/>
              <a:chExt cx="711516" cy="288000"/>
            </a:xfrm>
          </p:grpSpPr>
          <p:grpSp>
            <p:nvGrpSpPr>
              <p:cNvPr id="402" name="组合 246">
                <a:extLst>
                  <a:ext uri="{FF2B5EF4-FFF2-40B4-BE49-F238E27FC236}">
                    <a16:creationId xmlns:a16="http://schemas.microsoft.com/office/drawing/2014/main" id="{A7D476CA-93C0-4E97-B20D-23F2CC4A851C}"/>
                  </a:ext>
                </a:extLst>
              </p:cNvPr>
              <p:cNvGrpSpPr/>
              <p:nvPr/>
            </p:nvGrpSpPr>
            <p:grpSpPr>
              <a:xfrm>
                <a:off x="3454077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02" name="直接连接符 262">
                  <a:extLst>
                    <a:ext uri="{FF2B5EF4-FFF2-40B4-BE49-F238E27FC236}">
                      <a16:creationId xmlns:a16="http://schemas.microsoft.com/office/drawing/2014/main" id="{CD24CC8F-165D-437D-B530-850E29EB4573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03" name="椭圆 263">
                  <a:extLst>
                    <a:ext uri="{FF2B5EF4-FFF2-40B4-BE49-F238E27FC236}">
                      <a16:creationId xmlns:a16="http://schemas.microsoft.com/office/drawing/2014/main" id="{62395826-32D2-4C38-8A81-626DEF5CA7AC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03" name="组合 247">
                <a:extLst>
                  <a:ext uri="{FF2B5EF4-FFF2-40B4-BE49-F238E27FC236}">
                    <a16:creationId xmlns:a16="http://schemas.microsoft.com/office/drawing/2014/main" id="{A5655D72-516D-4D1F-B12E-E63AAA236036}"/>
                  </a:ext>
                </a:extLst>
              </p:cNvPr>
              <p:cNvGrpSpPr/>
              <p:nvPr/>
            </p:nvGrpSpPr>
            <p:grpSpPr>
              <a:xfrm>
                <a:off x="3582243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95" name="直接连接符 260">
                  <a:extLst>
                    <a:ext uri="{FF2B5EF4-FFF2-40B4-BE49-F238E27FC236}">
                      <a16:creationId xmlns:a16="http://schemas.microsoft.com/office/drawing/2014/main" id="{AE4CCB18-FCF6-4DC4-9D40-DA8BDDE85D7F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98" name="椭圆 261">
                  <a:extLst>
                    <a:ext uri="{FF2B5EF4-FFF2-40B4-BE49-F238E27FC236}">
                      <a16:creationId xmlns:a16="http://schemas.microsoft.com/office/drawing/2014/main" id="{FAAD028D-5835-4F78-BEBE-1C07193DCA8A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04" name="组合 248">
                <a:extLst>
                  <a:ext uri="{FF2B5EF4-FFF2-40B4-BE49-F238E27FC236}">
                    <a16:creationId xmlns:a16="http://schemas.microsoft.com/office/drawing/2014/main" id="{53A59151-28EB-42C7-9297-FF694290764D}"/>
                  </a:ext>
                </a:extLst>
              </p:cNvPr>
              <p:cNvGrpSpPr/>
              <p:nvPr/>
            </p:nvGrpSpPr>
            <p:grpSpPr>
              <a:xfrm>
                <a:off x="37132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14" name="直接连接符 258">
                  <a:extLst>
                    <a:ext uri="{FF2B5EF4-FFF2-40B4-BE49-F238E27FC236}">
                      <a16:creationId xmlns:a16="http://schemas.microsoft.com/office/drawing/2014/main" id="{603EF85D-48F2-4282-A86C-62C0A2BB8765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92" name="椭圆 259">
                  <a:extLst>
                    <a:ext uri="{FF2B5EF4-FFF2-40B4-BE49-F238E27FC236}">
                      <a16:creationId xmlns:a16="http://schemas.microsoft.com/office/drawing/2014/main" id="{626E7A33-B139-4704-841F-23678ED15329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05" name="组合 249">
                <a:extLst>
                  <a:ext uri="{FF2B5EF4-FFF2-40B4-BE49-F238E27FC236}">
                    <a16:creationId xmlns:a16="http://schemas.microsoft.com/office/drawing/2014/main" id="{750C6B6D-8FA2-45CF-A467-8FA766F8C1F5}"/>
                  </a:ext>
                </a:extLst>
              </p:cNvPr>
              <p:cNvGrpSpPr/>
              <p:nvPr/>
            </p:nvGrpSpPr>
            <p:grpSpPr>
              <a:xfrm>
                <a:off x="38394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12" name="直接连接符 256">
                  <a:extLst>
                    <a:ext uri="{FF2B5EF4-FFF2-40B4-BE49-F238E27FC236}">
                      <a16:creationId xmlns:a16="http://schemas.microsoft.com/office/drawing/2014/main" id="{4B08A205-229C-4B46-AE20-98E3E5E171B1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3" name="椭圆 257">
                  <a:extLst>
                    <a:ext uri="{FF2B5EF4-FFF2-40B4-BE49-F238E27FC236}">
                      <a16:creationId xmlns:a16="http://schemas.microsoft.com/office/drawing/2014/main" id="{BC29DCA2-AB9B-49AF-856C-4EE5E6F6C8DA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06" name="组合 250">
                <a:extLst>
                  <a:ext uri="{FF2B5EF4-FFF2-40B4-BE49-F238E27FC236}">
                    <a16:creationId xmlns:a16="http://schemas.microsoft.com/office/drawing/2014/main" id="{63E0FE37-B95A-4A83-AC3C-64BCF4A707E1}"/>
                  </a:ext>
                </a:extLst>
              </p:cNvPr>
              <p:cNvGrpSpPr/>
              <p:nvPr/>
            </p:nvGrpSpPr>
            <p:grpSpPr>
              <a:xfrm>
                <a:off x="39727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10" name="直接连接符 254">
                  <a:extLst>
                    <a:ext uri="{FF2B5EF4-FFF2-40B4-BE49-F238E27FC236}">
                      <a16:creationId xmlns:a16="http://schemas.microsoft.com/office/drawing/2014/main" id="{AD010725-94B1-497F-ABE6-8068F65EA214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1" name="椭圆 255">
                  <a:extLst>
                    <a:ext uri="{FF2B5EF4-FFF2-40B4-BE49-F238E27FC236}">
                      <a16:creationId xmlns:a16="http://schemas.microsoft.com/office/drawing/2014/main" id="{D8138865-7051-4A3C-9D50-710C92A9F3DE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07" name="组合 251">
                <a:extLst>
                  <a:ext uri="{FF2B5EF4-FFF2-40B4-BE49-F238E27FC236}">
                    <a16:creationId xmlns:a16="http://schemas.microsoft.com/office/drawing/2014/main" id="{12E146F5-081B-4E7A-8CE2-7EF83E80536A}"/>
                  </a:ext>
                </a:extLst>
              </p:cNvPr>
              <p:cNvGrpSpPr/>
              <p:nvPr/>
            </p:nvGrpSpPr>
            <p:grpSpPr>
              <a:xfrm>
                <a:off x="41061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408" name="直接连接符 252">
                  <a:extLst>
                    <a:ext uri="{FF2B5EF4-FFF2-40B4-BE49-F238E27FC236}">
                      <a16:creationId xmlns:a16="http://schemas.microsoft.com/office/drawing/2014/main" id="{A633991D-162F-485E-9115-29589378B2C5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09" name="椭圆 253">
                  <a:extLst>
                    <a:ext uri="{FF2B5EF4-FFF2-40B4-BE49-F238E27FC236}">
                      <a16:creationId xmlns:a16="http://schemas.microsoft.com/office/drawing/2014/main" id="{8BD50376-F01D-49E3-AE1A-7804C064B67C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543" name="椭圆 221">
              <a:extLst>
                <a:ext uri="{FF2B5EF4-FFF2-40B4-BE49-F238E27FC236}">
                  <a16:creationId xmlns:a16="http://schemas.microsoft.com/office/drawing/2014/main" id="{73AC49F2-41FC-400E-8B7E-7DDAEEB2FE26}"/>
                </a:ext>
              </a:extLst>
            </p:cNvPr>
            <p:cNvSpPr/>
            <p:nvPr/>
          </p:nvSpPr>
          <p:spPr>
            <a:xfrm>
              <a:off x="2185377" y="2833973"/>
              <a:ext cx="1694808" cy="664723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44" name="文本框 222">
              <a:extLst>
                <a:ext uri="{FF2B5EF4-FFF2-40B4-BE49-F238E27FC236}">
                  <a16:creationId xmlns:a16="http://schemas.microsoft.com/office/drawing/2014/main" id="{72F8C517-BAA3-4025-95AD-6A028090CD90}"/>
                </a:ext>
              </a:extLst>
            </p:cNvPr>
            <p:cNvSpPr txBox="1"/>
            <p:nvPr/>
          </p:nvSpPr>
          <p:spPr>
            <a:xfrm>
              <a:off x="2150178" y="3084539"/>
              <a:ext cx="1867991" cy="2979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en-US" altLang="zh-CN" sz="2400" b="1" i="1" dirty="0">
                  <a:solidFill>
                    <a:srgbClr val="00B0F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  <a:sym typeface="Symbol" panose="05050102010706020507" pitchFamily="18" charset="2"/>
                </a:rPr>
                <a:t>-</a:t>
              </a:r>
              <a:r>
                <a:rPr lang="en-US" altLang="zh-CN" sz="2400" b="1" dirty="0" err="1">
                  <a:solidFill>
                    <a:srgbClr val="00B0F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  <a:sym typeface="Symbol" panose="05050102010706020507" pitchFamily="18" charset="2"/>
                </a:rPr>
                <a:t>gustducin</a:t>
              </a:r>
              <a:endParaRPr lang="zh-CN" altLang="en-US" sz="2400" b="1" dirty="0">
                <a:solidFill>
                  <a:srgbClr val="00B0F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</p:txBody>
        </p:sp>
        <p:grpSp>
          <p:nvGrpSpPr>
            <p:cNvPr id="545" name="Group 544">
              <a:extLst>
                <a:ext uri="{FF2B5EF4-FFF2-40B4-BE49-F238E27FC236}">
                  <a16:creationId xmlns:a16="http://schemas.microsoft.com/office/drawing/2014/main" id="{C44E1D62-B714-418D-827C-F122F3C84AD8}"/>
                </a:ext>
              </a:extLst>
            </p:cNvPr>
            <p:cNvGrpSpPr/>
            <p:nvPr/>
          </p:nvGrpSpPr>
          <p:grpSpPr>
            <a:xfrm>
              <a:off x="1617628" y="2863496"/>
              <a:ext cx="644949" cy="705004"/>
              <a:chOff x="1662811" y="3355164"/>
              <a:chExt cx="644949" cy="705004"/>
            </a:xfrm>
          </p:grpSpPr>
          <p:sp>
            <p:nvSpPr>
              <p:cNvPr id="546" name="椭圆 264">
                <a:extLst>
                  <a:ext uri="{FF2B5EF4-FFF2-40B4-BE49-F238E27FC236}">
                    <a16:creationId xmlns:a16="http://schemas.microsoft.com/office/drawing/2014/main" id="{D23DC588-487E-4906-9879-A34F4D237248}"/>
                  </a:ext>
                </a:extLst>
              </p:cNvPr>
              <p:cNvSpPr/>
              <p:nvPr/>
            </p:nvSpPr>
            <p:spPr>
              <a:xfrm>
                <a:off x="1681887" y="3355164"/>
                <a:ext cx="574217" cy="35250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B0F0"/>
                  </a:solidFill>
                </a:endParaRPr>
              </a:p>
            </p:txBody>
          </p:sp>
          <p:sp>
            <p:nvSpPr>
              <p:cNvPr id="547" name="椭圆 266">
                <a:extLst>
                  <a:ext uri="{FF2B5EF4-FFF2-40B4-BE49-F238E27FC236}">
                    <a16:creationId xmlns:a16="http://schemas.microsoft.com/office/drawing/2014/main" id="{5C7805C9-7B42-4508-8D70-21A3B7AD0CDF}"/>
                  </a:ext>
                </a:extLst>
              </p:cNvPr>
              <p:cNvSpPr/>
              <p:nvPr/>
            </p:nvSpPr>
            <p:spPr>
              <a:xfrm>
                <a:off x="1662811" y="3707666"/>
                <a:ext cx="574217" cy="35250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B0F0"/>
                  </a:solidFill>
                </a:endParaRPr>
              </a:p>
            </p:txBody>
          </p:sp>
          <p:grpSp>
            <p:nvGrpSpPr>
              <p:cNvPr id="548" name="Group 547">
                <a:extLst>
                  <a:ext uri="{FF2B5EF4-FFF2-40B4-BE49-F238E27FC236}">
                    <a16:creationId xmlns:a16="http://schemas.microsoft.com/office/drawing/2014/main" id="{278C65F6-D88C-46A5-B169-FAE8521B1856}"/>
                  </a:ext>
                </a:extLst>
              </p:cNvPr>
              <p:cNvGrpSpPr/>
              <p:nvPr/>
            </p:nvGrpSpPr>
            <p:grpSpPr>
              <a:xfrm>
                <a:off x="1787418" y="3413525"/>
                <a:ext cx="520342" cy="607667"/>
                <a:chOff x="1777564" y="3420292"/>
                <a:chExt cx="520342" cy="607667"/>
              </a:xfrm>
            </p:grpSpPr>
            <p:sp>
              <p:nvSpPr>
                <p:cNvPr id="549" name="文本框 265">
                  <a:extLst>
                    <a:ext uri="{FF2B5EF4-FFF2-40B4-BE49-F238E27FC236}">
                      <a16:creationId xmlns:a16="http://schemas.microsoft.com/office/drawing/2014/main" id="{35FCFC3B-07AF-4067-8990-D1A226B96851}"/>
                    </a:ext>
                  </a:extLst>
                </p:cNvPr>
                <p:cNvSpPr txBox="1"/>
                <p:nvPr/>
              </p:nvSpPr>
              <p:spPr>
                <a:xfrm>
                  <a:off x="1777564" y="3420292"/>
                  <a:ext cx="467256" cy="28219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ts val="1400"/>
                    </a:lnSpc>
                  </a:pPr>
                  <a:r>
                    <a:rPr lang="en-US" altLang="zh-CN" sz="2000" b="1" i="1" dirty="0">
                      <a:solidFill>
                        <a:srgbClr val="00B0F0"/>
                      </a:solidFill>
                      <a:latin typeface="Times New Roman" panose="02020603050405020304" pitchFamily="18" charset="0"/>
                      <a:ea typeface="+mj-ea"/>
                      <a:cs typeface="Times New Roman" panose="02020603050405020304" pitchFamily="18" charset="0"/>
                      <a:sym typeface="Symbol" panose="05050102010706020507" pitchFamily="18" charset="2"/>
                    </a:rPr>
                    <a:t></a:t>
                  </a:r>
                  <a:r>
                    <a:rPr lang="en-US" altLang="zh-CN" sz="2000" b="1" i="1" baseline="-25000" dirty="0">
                      <a:solidFill>
                        <a:srgbClr val="00B0F0"/>
                      </a:solidFill>
                      <a:latin typeface="Times New Roman" panose="02020603050405020304" pitchFamily="18" charset="0"/>
                      <a:ea typeface="+mj-ea"/>
                      <a:cs typeface="Times New Roman" panose="02020603050405020304" pitchFamily="18" charset="0"/>
                      <a:sym typeface="Symbol" panose="05050102010706020507" pitchFamily="18" charset="2"/>
                    </a:rPr>
                    <a:t>3</a:t>
                  </a:r>
                  <a:endParaRPr lang="zh-CN" altLang="en-US" sz="2000" b="1" i="1" baseline="-25000" dirty="0">
                    <a:solidFill>
                      <a:srgbClr val="00B0F0"/>
                    </a:solidFill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0" name="文本框 267">
                  <a:extLst>
                    <a:ext uri="{FF2B5EF4-FFF2-40B4-BE49-F238E27FC236}">
                      <a16:creationId xmlns:a16="http://schemas.microsoft.com/office/drawing/2014/main" id="{E70DC825-0D8E-4B45-9A7E-C7652AB631CE}"/>
                    </a:ext>
                  </a:extLst>
                </p:cNvPr>
                <p:cNvSpPr txBox="1"/>
                <p:nvPr/>
              </p:nvSpPr>
              <p:spPr>
                <a:xfrm>
                  <a:off x="1830650" y="3745766"/>
                  <a:ext cx="467256" cy="28219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ts val="1400"/>
                    </a:lnSpc>
                  </a:pPr>
                  <a:r>
                    <a:rPr lang="en-US" altLang="zh-CN" sz="2000" b="1" i="1" dirty="0">
                      <a:solidFill>
                        <a:srgbClr val="00B0F0"/>
                      </a:solidFill>
                      <a:latin typeface="Times New Roman" panose="02020603050405020304" pitchFamily="18" charset="0"/>
                      <a:ea typeface="+mj-ea"/>
                      <a:cs typeface="Times New Roman" panose="02020603050405020304" pitchFamily="18" charset="0"/>
                      <a:sym typeface="Symbol" panose="05050102010706020507" pitchFamily="18" charset="2"/>
                    </a:rPr>
                    <a:t></a:t>
                  </a:r>
                  <a:r>
                    <a:rPr lang="en-US" altLang="zh-CN" sz="2000" b="1" i="1" baseline="-25000" dirty="0">
                      <a:solidFill>
                        <a:srgbClr val="00B0F0"/>
                      </a:solidFill>
                      <a:latin typeface="Times New Roman" panose="02020603050405020304" pitchFamily="18" charset="0"/>
                      <a:ea typeface="+mj-ea"/>
                      <a:cs typeface="Times New Roman" panose="02020603050405020304" pitchFamily="18" charset="0"/>
                      <a:sym typeface="Symbol" panose="05050102010706020507" pitchFamily="18" charset="2"/>
                    </a:rPr>
                    <a:t>13</a:t>
                  </a:r>
                  <a:endParaRPr lang="zh-CN" altLang="en-US" sz="2000" b="1" i="1" baseline="-25000" dirty="0">
                    <a:solidFill>
                      <a:srgbClr val="00B0F0"/>
                    </a:solidFill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554" name="组合 69">
              <a:extLst>
                <a:ext uri="{FF2B5EF4-FFF2-40B4-BE49-F238E27FC236}">
                  <a16:creationId xmlns:a16="http://schemas.microsoft.com/office/drawing/2014/main" id="{A00BAA3A-7F47-403C-A2D9-006DFF9DE17E}"/>
                </a:ext>
              </a:extLst>
            </p:cNvPr>
            <p:cNvGrpSpPr/>
            <p:nvPr/>
          </p:nvGrpSpPr>
          <p:grpSpPr>
            <a:xfrm>
              <a:off x="3556812" y="1903458"/>
              <a:ext cx="719166" cy="288000"/>
              <a:chOff x="3446427" y="4596163"/>
              <a:chExt cx="719166" cy="288000"/>
            </a:xfrm>
          </p:grpSpPr>
          <p:grpSp>
            <p:nvGrpSpPr>
              <p:cNvPr id="555" name="组合 70">
                <a:extLst>
                  <a:ext uri="{FF2B5EF4-FFF2-40B4-BE49-F238E27FC236}">
                    <a16:creationId xmlns:a16="http://schemas.microsoft.com/office/drawing/2014/main" id="{426A6439-13D3-4741-BBFE-E09986F112F4}"/>
                  </a:ext>
                </a:extLst>
              </p:cNvPr>
              <p:cNvGrpSpPr/>
              <p:nvPr/>
            </p:nvGrpSpPr>
            <p:grpSpPr>
              <a:xfrm>
                <a:off x="3446427" y="4596163"/>
                <a:ext cx="57600" cy="288000"/>
                <a:chOff x="3573750" y="4501094"/>
                <a:chExt cx="57600" cy="288000"/>
              </a:xfrm>
            </p:grpSpPr>
            <p:cxnSp>
              <p:nvCxnSpPr>
                <p:cNvPr id="571" name="直接连接符 86">
                  <a:extLst>
                    <a:ext uri="{FF2B5EF4-FFF2-40B4-BE49-F238E27FC236}">
                      <a16:creationId xmlns:a16="http://schemas.microsoft.com/office/drawing/2014/main" id="{3802AB2D-4502-4E3B-ACD2-EE081F35ED3E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72" name="椭圆 87">
                  <a:extLst>
                    <a:ext uri="{FF2B5EF4-FFF2-40B4-BE49-F238E27FC236}">
                      <a16:creationId xmlns:a16="http://schemas.microsoft.com/office/drawing/2014/main" id="{9391288D-0994-419B-8F2A-4BD7924ED642}"/>
                    </a:ext>
                  </a:extLst>
                </p:cNvPr>
                <p:cNvSpPr/>
                <p:nvPr/>
              </p:nvSpPr>
              <p:spPr>
                <a:xfrm>
                  <a:off x="3573750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56" name="组合 71">
                <a:extLst>
                  <a:ext uri="{FF2B5EF4-FFF2-40B4-BE49-F238E27FC236}">
                    <a16:creationId xmlns:a16="http://schemas.microsoft.com/office/drawing/2014/main" id="{4202AF7B-0ED7-4B28-8B29-DF2B5969DD18}"/>
                  </a:ext>
                </a:extLst>
              </p:cNvPr>
              <p:cNvGrpSpPr/>
              <p:nvPr/>
            </p:nvGrpSpPr>
            <p:grpSpPr>
              <a:xfrm>
                <a:off x="3582243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69" name="直接连接符 84">
                  <a:extLst>
                    <a:ext uri="{FF2B5EF4-FFF2-40B4-BE49-F238E27FC236}">
                      <a16:creationId xmlns:a16="http://schemas.microsoft.com/office/drawing/2014/main" id="{73CB4819-41AF-4F64-A791-2DF0A08A4EB2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70" name="椭圆 85">
                  <a:extLst>
                    <a:ext uri="{FF2B5EF4-FFF2-40B4-BE49-F238E27FC236}">
                      <a16:creationId xmlns:a16="http://schemas.microsoft.com/office/drawing/2014/main" id="{199AE9E8-F006-4C4A-AF65-3BA8E1F8F68D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57" name="组合 72">
                <a:extLst>
                  <a:ext uri="{FF2B5EF4-FFF2-40B4-BE49-F238E27FC236}">
                    <a16:creationId xmlns:a16="http://schemas.microsoft.com/office/drawing/2014/main" id="{306602E5-B5CF-4248-A673-4F4BB6FA8489}"/>
                  </a:ext>
                </a:extLst>
              </p:cNvPr>
              <p:cNvGrpSpPr/>
              <p:nvPr/>
            </p:nvGrpSpPr>
            <p:grpSpPr>
              <a:xfrm>
                <a:off x="37132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67" name="直接连接符 82">
                  <a:extLst>
                    <a:ext uri="{FF2B5EF4-FFF2-40B4-BE49-F238E27FC236}">
                      <a16:creationId xmlns:a16="http://schemas.microsoft.com/office/drawing/2014/main" id="{E5E2CEAB-BD5A-4278-BE23-89788CC64CCF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68" name="椭圆 83">
                  <a:extLst>
                    <a:ext uri="{FF2B5EF4-FFF2-40B4-BE49-F238E27FC236}">
                      <a16:creationId xmlns:a16="http://schemas.microsoft.com/office/drawing/2014/main" id="{A1D0E8AF-9534-4014-9118-7AFCEE1C4BAA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58" name="组合 73">
                <a:extLst>
                  <a:ext uri="{FF2B5EF4-FFF2-40B4-BE49-F238E27FC236}">
                    <a16:creationId xmlns:a16="http://schemas.microsoft.com/office/drawing/2014/main" id="{FB17DD78-6F4D-482F-970C-54D8182ACC1D}"/>
                  </a:ext>
                </a:extLst>
              </p:cNvPr>
              <p:cNvGrpSpPr/>
              <p:nvPr/>
            </p:nvGrpSpPr>
            <p:grpSpPr>
              <a:xfrm>
                <a:off x="38394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65" name="直接连接符 80">
                  <a:extLst>
                    <a:ext uri="{FF2B5EF4-FFF2-40B4-BE49-F238E27FC236}">
                      <a16:creationId xmlns:a16="http://schemas.microsoft.com/office/drawing/2014/main" id="{0BF87803-AA4D-407F-804D-DED0289B8A1C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66" name="椭圆 81">
                  <a:extLst>
                    <a:ext uri="{FF2B5EF4-FFF2-40B4-BE49-F238E27FC236}">
                      <a16:creationId xmlns:a16="http://schemas.microsoft.com/office/drawing/2014/main" id="{12F40CD1-1D20-4C32-BEDE-7D2AAC1D4F5D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59" name="组合 74">
                <a:extLst>
                  <a:ext uri="{FF2B5EF4-FFF2-40B4-BE49-F238E27FC236}">
                    <a16:creationId xmlns:a16="http://schemas.microsoft.com/office/drawing/2014/main" id="{C1A1F117-765E-4E48-B684-249990D7296B}"/>
                  </a:ext>
                </a:extLst>
              </p:cNvPr>
              <p:cNvGrpSpPr/>
              <p:nvPr/>
            </p:nvGrpSpPr>
            <p:grpSpPr>
              <a:xfrm>
                <a:off x="39727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63" name="直接连接符 78">
                  <a:extLst>
                    <a:ext uri="{FF2B5EF4-FFF2-40B4-BE49-F238E27FC236}">
                      <a16:creationId xmlns:a16="http://schemas.microsoft.com/office/drawing/2014/main" id="{E0579927-60CE-4756-BA15-798DA7C0AC8A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64" name="椭圆 79">
                  <a:extLst>
                    <a:ext uri="{FF2B5EF4-FFF2-40B4-BE49-F238E27FC236}">
                      <a16:creationId xmlns:a16="http://schemas.microsoft.com/office/drawing/2014/main" id="{4841572D-F310-4F4C-B72D-B3BAD4BEB035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60" name="组合 75">
                <a:extLst>
                  <a:ext uri="{FF2B5EF4-FFF2-40B4-BE49-F238E27FC236}">
                    <a16:creationId xmlns:a16="http://schemas.microsoft.com/office/drawing/2014/main" id="{F6A0ADF9-CAA0-4CCE-BFB6-D5174EF5EC7D}"/>
                  </a:ext>
                </a:extLst>
              </p:cNvPr>
              <p:cNvGrpSpPr/>
              <p:nvPr/>
            </p:nvGrpSpPr>
            <p:grpSpPr>
              <a:xfrm>
                <a:off x="41061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61" name="直接连接符 76">
                  <a:extLst>
                    <a:ext uri="{FF2B5EF4-FFF2-40B4-BE49-F238E27FC236}">
                      <a16:creationId xmlns:a16="http://schemas.microsoft.com/office/drawing/2014/main" id="{86F90312-265C-41C9-8169-037A5AECE337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62" name="椭圆 77">
                  <a:extLst>
                    <a:ext uri="{FF2B5EF4-FFF2-40B4-BE49-F238E27FC236}">
                      <a16:creationId xmlns:a16="http://schemas.microsoft.com/office/drawing/2014/main" id="{523DC59B-A764-4867-BA7D-47219455648B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573" name="组合 88">
              <a:extLst>
                <a:ext uri="{FF2B5EF4-FFF2-40B4-BE49-F238E27FC236}">
                  <a16:creationId xmlns:a16="http://schemas.microsoft.com/office/drawing/2014/main" id="{D6AC9FC4-2B22-45D3-96A4-AE838A2CA66A}"/>
                </a:ext>
              </a:extLst>
            </p:cNvPr>
            <p:cNvGrpSpPr/>
            <p:nvPr/>
          </p:nvGrpSpPr>
          <p:grpSpPr>
            <a:xfrm rot="10800000">
              <a:off x="3468986" y="2191458"/>
              <a:ext cx="711516" cy="288000"/>
              <a:chOff x="3454077" y="4596163"/>
              <a:chExt cx="711516" cy="288000"/>
            </a:xfrm>
          </p:grpSpPr>
          <p:grpSp>
            <p:nvGrpSpPr>
              <p:cNvPr id="574" name="组合 89">
                <a:extLst>
                  <a:ext uri="{FF2B5EF4-FFF2-40B4-BE49-F238E27FC236}">
                    <a16:creationId xmlns:a16="http://schemas.microsoft.com/office/drawing/2014/main" id="{1063B536-9611-44B4-8C5C-5FB2270F8245}"/>
                  </a:ext>
                </a:extLst>
              </p:cNvPr>
              <p:cNvGrpSpPr/>
              <p:nvPr/>
            </p:nvGrpSpPr>
            <p:grpSpPr>
              <a:xfrm>
                <a:off x="3454077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90" name="直接连接符 105">
                  <a:extLst>
                    <a:ext uri="{FF2B5EF4-FFF2-40B4-BE49-F238E27FC236}">
                      <a16:creationId xmlns:a16="http://schemas.microsoft.com/office/drawing/2014/main" id="{C7CFA277-EEB6-4816-9B0A-A58C6D48E491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91" name="椭圆 106">
                  <a:extLst>
                    <a:ext uri="{FF2B5EF4-FFF2-40B4-BE49-F238E27FC236}">
                      <a16:creationId xmlns:a16="http://schemas.microsoft.com/office/drawing/2014/main" id="{40EE0A7E-2586-4243-B7BA-7FA70A0396DA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75" name="组合 90">
                <a:extLst>
                  <a:ext uri="{FF2B5EF4-FFF2-40B4-BE49-F238E27FC236}">
                    <a16:creationId xmlns:a16="http://schemas.microsoft.com/office/drawing/2014/main" id="{87F0D812-8E3C-4122-8FAB-D30A29114A75}"/>
                  </a:ext>
                </a:extLst>
              </p:cNvPr>
              <p:cNvGrpSpPr/>
              <p:nvPr/>
            </p:nvGrpSpPr>
            <p:grpSpPr>
              <a:xfrm>
                <a:off x="3582243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88" name="直接连接符 103">
                  <a:extLst>
                    <a:ext uri="{FF2B5EF4-FFF2-40B4-BE49-F238E27FC236}">
                      <a16:creationId xmlns:a16="http://schemas.microsoft.com/office/drawing/2014/main" id="{12EAEED3-FE61-4E2C-8CC0-505A9E227596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89" name="椭圆 104">
                  <a:extLst>
                    <a:ext uri="{FF2B5EF4-FFF2-40B4-BE49-F238E27FC236}">
                      <a16:creationId xmlns:a16="http://schemas.microsoft.com/office/drawing/2014/main" id="{DB51B1DC-5624-46A1-A5C9-C1BF34CDC8F8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76" name="组合 91">
                <a:extLst>
                  <a:ext uri="{FF2B5EF4-FFF2-40B4-BE49-F238E27FC236}">
                    <a16:creationId xmlns:a16="http://schemas.microsoft.com/office/drawing/2014/main" id="{E5E60B86-0E1B-4038-AFAE-0B01A01D43BD}"/>
                  </a:ext>
                </a:extLst>
              </p:cNvPr>
              <p:cNvGrpSpPr/>
              <p:nvPr/>
            </p:nvGrpSpPr>
            <p:grpSpPr>
              <a:xfrm>
                <a:off x="37132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86" name="直接连接符 101">
                  <a:extLst>
                    <a:ext uri="{FF2B5EF4-FFF2-40B4-BE49-F238E27FC236}">
                      <a16:creationId xmlns:a16="http://schemas.microsoft.com/office/drawing/2014/main" id="{999088BA-22D2-4594-9240-E36B1D442619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87" name="椭圆 102">
                  <a:extLst>
                    <a:ext uri="{FF2B5EF4-FFF2-40B4-BE49-F238E27FC236}">
                      <a16:creationId xmlns:a16="http://schemas.microsoft.com/office/drawing/2014/main" id="{C7699E45-554D-4F8C-AAEC-B3224FFF9D05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77" name="组合 92">
                <a:extLst>
                  <a:ext uri="{FF2B5EF4-FFF2-40B4-BE49-F238E27FC236}">
                    <a16:creationId xmlns:a16="http://schemas.microsoft.com/office/drawing/2014/main" id="{6DD5ED4F-CBD4-42D0-AA2C-3AA45E84F69D}"/>
                  </a:ext>
                </a:extLst>
              </p:cNvPr>
              <p:cNvGrpSpPr/>
              <p:nvPr/>
            </p:nvGrpSpPr>
            <p:grpSpPr>
              <a:xfrm>
                <a:off x="38394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84" name="直接连接符 99">
                  <a:extLst>
                    <a:ext uri="{FF2B5EF4-FFF2-40B4-BE49-F238E27FC236}">
                      <a16:creationId xmlns:a16="http://schemas.microsoft.com/office/drawing/2014/main" id="{70737187-7662-4530-9E77-4B89A59DBE94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85" name="椭圆 100">
                  <a:extLst>
                    <a:ext uri="{FF2B5EF4-FFF2-40B4-BE49-F238E27FC236}">
                      <a16:creationId xmlns:a16="http://schemas.microsoft.com/office/drawing/2014/main" id="{D392A433-809C-4FAA-BB34-1915A786CF41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78" name="组合 93">
                <a:extLst>
                  <a:ext uri="{FF2B5EF4-FFF2-40B4-BE49-F238E27FC236}">
                    <a16:creationId xmlns:a16="http://schemas.microsoft.com/office/drawing/2014/main" id="{CBA8DA23-3538-44F1-B809-3A50D3550EF5}"/>
                  </a:ext>
                </a:extLst>
              </p:cNvPr>
              <p:cNvGrpSpPr/>
              <p:nvPr/>
            </p:nvGrpSpPr>
            <p:grpSpPr>
              <a:xfrm>
                <a:off x="397276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82" name="直接连接符 97">
                  <a:extLst>
                    <a:ext uri="{FF2B5EF4-FFF2-40B4-BE49-F238E27FC236}">
                      <a16:creationId xmlns:a16="http://schemas.microsoft.com/office/drawing/2014/main" id="{1A2B08ED-F7CD-4105-9A84-FFEB3FEF3A2C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83" name="椭圆 98">
                  <a:extLst>
                    <a:ext uri="{FF2B5EF4-FFF2-40B4-BE49-F238E27FC236}">
                      <a16:creationId xmlns:a16="http://schemas.microsoft.com/office/drawing/2014/main" id="{4C83FEE7-9297-4E91-A426-ED211A58EEEA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79" name="组合 94">
                <a:extLst>
                  <a:ext uri="{FF2B5EF4-FFF2-40B4-BE49-F238E27FC236}">
                    <a16:creationId xmlns:a16="http://schemas.microsoft.com/office/drawing/2014/main" id="{6055F64B-EA3A-4EC5-9C0D-2BE980883E15}"/>
                  </a:ext>
                </a:extLst>
              </p:cNvPr>
              <p:cNvGrpSpPr/>
              <p:nvPr/>
            </p:nvGrpSpPr>
            <p:grpSpPr>
              <a:xfrm>
                <a:off x="4106118" y="4596163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80" name="直接连接符 95">
                  <a:extLst>
                    <a:ext uri="{FF2B5EF4-FFF2-40B4-BE49-F238E27FC236}">
                      <a16:creationId xmlns:a16="http://schemas.microsoft.com/office/drawing/2014/main" id="{BB19C7D9-2102-4549-9201-7954889D5DBA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81" name="椭圆 96">
                  <a:extLst>
                    <a:ext uri="{FF2B5EF4-FFF2-40B4-BE49-F238E27FC236}">
                      <a16:creationId xmlns:a16="http://schemas.microsoft.com/office/drawing/2014/main" id="{2B82DD42-7B20-416E-9E09-2984DB83FC66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592" name="Group 591">
              <a:extLst>
                <a:ext uri="{FF2B5EF4-FFF2-40B4-BE49-F238E27FC236}">
                  <a16:creationId xmlns:a16="http://schemas.microsoft.com/office/drawing/2014/main" id="{71A6C2B7-FC9E-4681-AB26-6BD01F874586}"/>
                </a:ext>
              </a:extLst>
            </p:cNvPr>
            <p:cNvGrpSpPr/>
            <p:nvPr/>
          </p:nvGrpSpPr>
          <p:grpSpPr>
            <a:xfrm>
              <a:off x="4257975" y="1886578"/>
              <a:ext cx="121515" cy="582727"/>
              <a:chOff x="1581707" y="2487947"/>
              <a:chExt cx="121515" cy="582727"/>
            </a:xfrm>
          </p:grpSpPr>
          <p:grpSp>
            <p:nvGrpSpPr>
              <p:cNvPr id="593" name="组合 189">
                <a:extLst>
                  <a:ext uri="{FF2B5EF4-FFF2-40B4-BE49-F238E27FC236}">
                    <a16:creationId xmlns:a16="http://schemas.microsoft.com/office/drawing/2014/main" id="{69470AFA-71A4-4A61-8184-A7A57BAC6174}"/>
                  </a:ext>
                </a:extLst>
              </p:cNvPr>
              <p:cNvGrpSpPr/>
              <p:nvPr/>
            </p:nvGrpSpPr>
            <p:grpSpPr>
              <a:xfrm>
                <a:off x="1643747" y="2487947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97" name="直接连接符 190">
                  <a:extLst>
                    <a:ext uri="{FF2B5EF4-FFF2-40B4-BE49-F238E27FC236}">
                      <a16:creationId xmlns:a16="http://schemas.microsoft.com/office/drawing/2014/main" id="{E5ACE227-58DA-4C00-A263-E60C2FD4EC9A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98" name="椭圆 191">
                  <a:extLst>
                    <a:ext uri="{FF2B5EF4-FFF2-40B4-BE49-F238E27FC236}">
                      <a16:creationId xmlns:a16="http://schemas.microsoft.com/office/drawing/2014/main" id="{ABEC46D3-0340-4C16-87E8-B446A9CAAFE1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94" name="组合 203">
                <a:extLst>
                  <a:ext uri="{FF2B5EF4-FFF2-40B4-BE49-F238E27FC236}">
                    <a16:creationId xmlns:a16="http://schemas.microsoft.com/office/drawing/2014/main" id="{EF55F61D-C8C5-42AF-87EC-EE429D3E8B2E}"/>
                  </a:ext>
                </a:extLst>
              </p:cNvPr>
              <p:cNvGrpSpPr/>
              <p:nvPr/>
            </p:nvGrpSpPr>
            <p:grpSpPr>
              <a:xfrm rot="10800000">
                <a:off x="1581707" y="2782674"/>
                <a:ext cx="59475" cy="288000"/>
                <a:chOff x="3581400" y="4501094"/>
                <a:chExt cx="59475" cy="288000"/>
              </a:xfrm>
            </p:grpSpPr>
            <p:cxnSp>
              <p:nvCxnSpPr>
                <p:cNvPr id="595" name="直接连接符 219">
                  <a:extLst>
                    <a:ext uri="{FF2B5EF4-FFF2-40B4-BE49-F238E27FC236}">
                      <a16:creationId xmlns:a16="http://schemas.microsoft.com/office/drawing/2014/main" id="{CFCA6F08-CF69-40C4-B12B-00501A45849B}"/>
                    </a:ext>
                  </a:extLst>
                </p:cNvPr>
                <p:cNvCxnSpPr/>
                <p:nvPr/>
              </p:nvCxnSpPr>
              <p:spPr>
                <a:xfrm>
                  <a:off x="3581400" y="4501094"/>
                  <a:ext cx="0" cy="288000"/>
                </a:xfrm>
                <a:prstGeom prst="line">
                  <a:avLst/>
                </a:prstGeom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96" name="椭圆 220">
                  <a:extLst>
                    <a:ext uri="{FF2B5EF4-FFF2-40B4-BE49-F238E27FC236}">
                      <a16:creationId xmlns:a16="http://schemas.microsoft.com/office/drawing/2014/main" id="{16B95521-ED46-4E09-BB08-21508E6D7DD1}"/>
                    </a:ext>
                  </a:extLst>
                </p:cNvPr>
                <p:cNvSpPr/>
                <p:nvPr/>
              </p:nvSpPr>
              <p:spPr>
                <a:xfrm>
                  <a:off x="3583275" y="4501094"/>
                  <a:ext cx="57600" cy="86400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602" name="文本框 26">
              <a:extLst>
                <a:ext uri="{FF2B5EF4-FFF2-40B4-BE49-F238E27FC236}">
                  <a16:creationId xmlns:a16="http://schemas.microsoft.com/office/drawing/2014/main" id="{575A4617-3B81-4674-9963-6E5CDB7BB3D3}"/>
                </a:ext>
              </a:extLst>
            </p:cNvPr>
            <p:cNvSpPr txBox="1"/>
            <p:nvPr/>
          </p:nvSpPr>
          <p:spPr>
            <a:xfrm>
              <a:off x="2103309" y="1025110"/>
              <a:ext cx="17343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Tas2r</a:t>
              </a:r>
              <a:endParaRPr lang="zh-CN" altLang="en-US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94111C3F-B844-4832-B05E-93DE99898624}"/>
                </a:ext>
              </a:extLst>
            </p:cNvPr>
            <p:cNvCxnSpPr>
              <a:cxnSpLocks/>
            </p:cNvCxnSpPr>
            <p:nvPr/>
          </p:nvCxnSpPr>
          <p:spPr>
            <a:xfrm>
              <a:off x="3880185" y="3227099"/>
              <a:ext cx="357587" cy="407932"/>
            </a:xfrm>
            <a:prstGeom prst="straightConnector1">
              <a:avLst/>
            </a:prstGeom>
            <a:ln w="635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3" name="文本框 26">
              <a:extLst>
                <a:ext uri="{FF2B5EF4-FFF2-40B4-BE49-F238E27FC236}">
                  <a16:creationId xmlns:a16="http://schemas.microsoft.com/office/drawing/2014/main" id="{28E05D6E-F855-460D-B31F-149EFEBBA4CD}"/>
                </a:ext>
              </a:extLst>
            </p:cNvPr>
            <p:cNvSpPr txBox="1"/>
            <p:nvPr/>
          </p:nvSpPr>
          <p:spPr>
            <a:xfrm>
              <a:off x="5810213" y="1081568"/>
              <a:ext cx="14328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altLang="zh-CN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β</a:t>
              </a:r>
              <a:r>
                <a:rPr lang="en-US" altLang="zh-CN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-AR</a:t>
              </a:r>
              <a:endPara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42" name="椭圆 221">
              <a:extLst>
                <a:ext uri="{FF2B5EF4-FFF2-40B4-BE49-F238E27FC236}">
                  <a16:creationId xmlns:a16="http://schemas.microsoft.com/office/drawing/2014/main" id="{34AC6F04-399A-4128-AC30-D947B9C09493}"/>
                </a:ext>
              </a:extLst>
            </p:cNvPr>
            <p:cNvSpPr/>
            <p:nvPr/>
          </p:nvSpPr>
          <p:spPr>
            <a:xfrm>
              <a:off x="5739028" y="2658892"/>
              <a:ext cx="697322" cy="66472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03" name="文本框 222">
              <a:extLst>
                <a:ext uri="{FF2B5EF4-FFF2-40B4-BE49-F238E27FC236}">
                  <a16:creationId xmlns:a16="http://schemas.microsoft.com/office/drawing/2014/main" id="{5493D165-C631-4ADD-80ED-63C7AF7139F9}"/>
                </a:ext>
              </a:extLst>
            </p:cNvPr>
            <p:cNvSpPr txBox="1"/>
            <p:nvPr/>
          </p:nvSpPr>
          <p:spPr>
            <a:xfrm>
              <a:off x="5743963" y="2899957"/>
              <a:ext cx="758765" cy="2979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en-US" altLang="zh-CN" sz="2400" b="1" i="1" dirty="0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  <a:sym typeface="Symbol" panose="05050102010706020507" pitchFamily="18" charset="2"/>
                </a:rPr>
                <a:t>Gs</a:t>
              </a:r>
              <a:endPara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</p:txBody>
        </p:sp>
        <p:sp>
          <p:nvSpPr>
            <p:cNvPr id="604" name="TextBox 603">
              <a:extLst>
                <a:ext uri="{FF2B5EF4-FFF2-40B4-BE49-F238E27FC236}">
                  <a16:creationId xmlns:a16="http://schemas.microsoft.com/office/drawing/2014/main" id="{CEC46C36-9A29-4555-849D-ADE614CF39DF}"/>
                </a:ext>
              </a:extLst>
            </p:cNvPr>
            <p:cNvSpPr txBox="1"/>
            <p:nvPr/>
          </p:nvSpPr>
          <p:spPr>
            <a:xfrm>
              <a:off x="197636" y="4025528"/>
              <a:ext cx="2570574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Enhances bladder</a:t>
              </a:r>
            </a:p>
            <a:p>
              <a:pPr algn="ctr"/>
              <a:r>
                <a:rPr lang="en-US" sz="32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contractility</a:t>
              </a:r>
            </a:p>
          </p:txBody>
        </p:sp>
      </p:grpSp>
      <p:sp>
        <p:nvSpPr>
          <p:cNvPr id="605" name="TextBox 604">
            <a:extLst>
              <a:ext uri="{FF2B5EF4-FFF2-40B4-BE49-F238E27FC236}">
                <a16:creationId xmlns:a16="http://schemas.microsoft.com/office/drawing/2014/main" id="{6B6C0AC6-A708-4A41-A3F6-458D2C18632A}"/>
              </a:ext>
            </a:extLst>
          </p:cNvPr>
          <p:cNvSpPr txBox="1"/>
          <p:nvPr/>
        </p:nvSpPr>
        <p:spPr>
          <a:xfrm>
            <a:off x="576870" y="172248"/>
            <a:ext cx="1128702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hypothesize that Gα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gustducin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activates phosphodiesterase, suppresses cAMP/PKA activity, thereby enhances bladder smooth muscle contractility.</a:t>
            </a:r>
          </a:p>
        </p:txBody>
      </p:sp>
      <p:sp>
        <p:nvSpPr>
          <p:cNvPr id="606" name="TextBox 605">
            <a:extLst>
              <a:ext uri="{FF2B5EF4-FFF2-40B4-BE49-F238E27FC236}">
                <a16:creationId xmlns:a16="http://schemas.microsoft.com/office/drawing/2014/main" id="{E84246CF-95A2-43A1-8D06-173180D97738}"/>
              </a:ext>
            </a:extLst>
          </p:cNvPr>
          <p:cNvSpPr txBox="1"/>
          <p:nvPr/>
        </p:nvSpPr>
        <p:spPr>
          <a:xfrm>
            <a:off x="9665343" y="4124890"/>
            <a:ext cx="236146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Bladder</a:t>
            </a:r>
          </a:p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Relaxation</a:t>
            </a:r>
          </a:p>
        </p:txBody>
      </p:sp>
    </p:spTree>
    <p:extLst>
      <p:ext uri="{BB962C8B-B14F-4D97-AF65-F5344CB8AC3E}">
        <p14:creationId xmlns:p14="http://schemas.microsoft.com/office/powerpoint/2010/main" val="3621095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528"/>
    </mc:Choice>
    <mc:Fallback xmlns="">
      <p:transition spd="slow" advTm="22528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3BDEC86-F32E-49EC-9156-17EADAB19E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4981" y="1295729"/>
            <a:ext cx="8285078" cy="3490116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87D56D82-9E40-4A15-AEE3-4DF32505CB89}"/>
              </a:ext>
            </a:extLst>
          </p:cNvPr>
          <p:cNvSpPr txBox="1"/>
          <p:nvPr/>
        </p:nvSpPr>
        <p:spPr>
          <a:xfrm>
            <a:off x="1606776" y="215635"/>
            <a:ext cx="89784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We screened all 35 Tas2rs and found that four Tas2rs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mRNA are expressed in rat BSM</a:t>
            </a:r>
            <a:endParaRPr lang="zh-CN" altLang="en-US" sz="28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67268C9-6BBE-45AE-A1F9-AC38EEA4ACCD}"/>
              </a:ext>
            </a:extLst>
          </p:cNvPr>
          <p:cNvSpPr txBox="1"/>
          <p:nvPr/>
        </p:nvSpPr>
        <p:spPr>
          <a:xfrm>
            <a:off x="1385306" y="5856357"/>
            <a:ext cx="68403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BSM (A) : n = 4, N = 4; BSM cells (B)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n = 3, N = 6</a:t>
            </a:r>
          </a:p>
          <a:p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BSM cells isolated form two rats were pooled for one experiment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0CA0494-C0C4-4AAC-96A9-3913C98C04E1}"/>
              </a:ext>
            </a:extLst>
          </p:cNvPr>
          <p:cNvSpPr txBox="1"/>
          <p:nvPr/>
        </p:nvSpPr>
        <p:spPr>
          <a:xfrm>
            <a:off x="1385306" y="5010893"/>
            <a:ext cx="9492713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BSM tissue: Tas2r40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108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126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135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137, 143; four G protein </a:t>
            </a:r>
          </a:p>
          <a:p>
            <a:pPr>
              <a:spcAft>
                <a:spcPts val="600"/>
              </a:spcAft>
            </a:pP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BSM cell: Tas2r108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126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135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137,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143; four G protein</a:t>
            </a:r>
          </a:p>
        </p:txBody>
      </p:sp>
      <p:sp>
        <p:nvSpPr>
          <p:cNvPr id="8" name="文本框 4">
            <a:extLst>
              <a:ext uri="{FF2B5EF4-FFF2-40B4-BE49-F238E27FC236}">
                <a16:creationId xmlns:a16="http://schemas.microsoft.com/office/drawing/2014/main" id="{A0A6C581-65BA-4BDD-AD30-7987B092DEE0}"/>
              </a:ext>
            </a:extLst>
          </p:cNvPr>
          <p:cNvSpPr txBox="1"/>
          <p:nvPr/>
        </p:nvSpPr>
        <p:spPr>
          <a:xfrm>
            <a:off x="0" y="30997"/>
            <a:ext cx="1788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en-US" altLang="zh-CN" sz="1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Preliminary data</a:t>
            </a:r>
            <a:endParaRPr lang="zh-CN" altLang="en-US" sz="18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552EADC-0469-41AD-8463-97FD5BCBF3E7}"/>
              </a:ext>
            </a:extLst>
          </p:cNvPr>
          <p:cNvSpPr txBox="1"/>
          <p:nvPr/>
        </p:nvSpPr>
        <p:spPr>
          <a:xfrm>
            <a:off x="7042341" y="1880476"/>
            <a:ext cx="71930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BSM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07689D-67D4-4E7C-AE14-685F29BEE5D4}"/>
              </a:ext>
            </a:extLst>
          </p:cNvPr>
          <p:cNvSpPr txBox="1"/>
          <p:nvPr/>
        </p:nvSpPr>
        <p:spPr>
          <a:xfrm>
            <a:off x="7929847" y="1880476"/>
            <a:ext cx="81970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BSMC</a:t>
            </a:r>
          </a:p>
        </p:txBody>
      </p:sp>
    </p:spTree>
    <p:extLst>
      <p:ext uri="{BB962C8B-B14F-4D97-AF65-F5344CB8AC3E}">
        <p14:creationId xmlns:p14="http://schemas.microsoft.com/office/powerpoint/2010/main" val="210631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432"/>
    </mc:Choice>
    <mc:Fallback xmlns="">
      <p:transition spd="slow" advTm="28432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E30FB4ED-2C84-4CAD-B704-770EF69B8985}"/>
              </a:ext>
            </a:extLst>
          </p:cNvPr>
          <p:cNvSpPr txBox="1"/>
          <p:nvPr/>
        </p:nvSpPr>
        <p:spPr>
          <a:xfrm>
            <a:off x="1899315" y="144976"/>
            <a:ext cx="8345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Two Tas2rs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proteins are expressed in BSM</a:t>
            </a:r>
            <a:endParaRPr lang="zh-CN" altLang="en-US" sz="28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8E7287D-C2ED-483A-B470-40BC98A349DC}"/>
              </a:ext>
            </a:extLst>
          </p:cNvPr>
          <p:cNvSpPr txBox="1"/>
          <p:nvPr/>
        </p:nvSpPr>
        <p:spPr>
          <a:xfrm>
            <a:off x="333859" y="6101063"/>
            <a:ext cx="1185814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(A, B) IP  Tas2r137; (D) blocking peptide for Tas2r137;</a:t>
            </a:r>
            <a:r>
              <a:rPr lang="zh-CN" alt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(C, E, F) Western blot for Tas2r137, Tas2r108, and Gβ3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3EB601A0-F48F-437F-8B44-C22B6549AD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4304543"/>
              </p:ext>
            </p:extLst>
          </p:nvPr>
        </p:nvGraphicFramePr>
        <p:xfrm>
          <a:off x="3015194" y="2981291"/>
          <a:ext cx="4445849" cy="854751"/>
        </p:xfrm>
        <a:graphic>
          <a:graphicData uri="http://schemas.openxmlformats.org/drawingml/2006/table">
            <a:tbl>
              <a:tblPr firstRow="1" firstCol="1" bandRow="1"/>
              <a:tblGrid>
                <a:gridCol w="1868311">
                  <a:extLst>
                    <a:ext uri="{9D8B030D-6E8A-4147-A177-3AD203B41FA5}">
                      <a16:colId xmlns:a16="http://schemas.microsoft.com/office/drawing/2014/main" val="1835324137"/>
                    </a:ext>
                  </a:extLst>
                </a:gridCol>
                <a:gridCol w="1075061">
                  <a:extLst>
                    <a:ext uri="{9D8B030D-6E8A-4147-A177-3AD203B41FA5}">
                      <a16:colId xmlns:a16="http://schemas.microsoft.com/office/drawing/2014/main" val="1276513745"/>
                    </a:ext>
                  </a:extLst>
                </a:gridCol>
                <a:gridCol w="1502477">
                  <a:extLst>
                    <a:ext uri="{9D8B030D-6E8A-4147-A177-3AD203B41FA5}">
                      <a16:colId xmlns:a16="http://schemas.microsoft.com/office/drawing/2014/main" val="3753194445"/>
                    </a:ext>
                  </a:extLst>
                </a:gridCol>
              </a:tblGrid>
              <a:tr h="581052">
                <a:tc>
                  <a:txBody>
                    <a:bodyPr/>
                    <a:lstStyle/>
                    <a:p>
                      <a:pPr indent="127000" algn="ctr">
                        <a:lnSpc>
                          <a:spcPts val="2000"/>
                        </a:lnSpc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Reference</a:t>
                      </a:r>
                      <a:endParaRPr lang="zh-CN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ts val="2000"/>
                        </a:lnSpc>
                      </a:pPr>
                      <a:r>
                        <a:rPr lang="en-US" sz="1200" kern="100" dirty="0" err="1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UniquePepCount</a:t>
                      </a:r>
                      <a:endParaRPr lang="zh-CN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ts val="2000"/>
                        </a:lnSpc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Score</a:t>
                      </a:r>
                      <a:endParaRPr lang="zh-CN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5069518"/>
                  </a:ext>
                </a:extLst>
              </a:tr>
              <a:tr h="273699">
                <a:tc>
                  <a:txBody>
                    <a:bodyPr/>
                    <a:lstStyle/>
                    <a:p>
                      <a:pPr indent="127000" algn="just">
                        <a:lnSpc>
                          <a:spcPts val="2000"/>
                        </a:lnSpc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sp|Q67ET7|TA2R137 </a:t>
                      </a:r>
                      <a:endParaRPr lang="zh-CN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ts val="2000"/>
                        </a:lnSpc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zh-CN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ts val="2000"/>
                        </a:lnSpc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3.42</a:t>
                      </a:r>
                      <a:endParaRPr lang="zh-CN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9715842"/>
                  </a:ext>
                </a:extLst>
              </a:tr>
            </a:tbl>
          </a:graphicData>
        </a:graphic>
      </p:graphicFrame>
      <p:pic>
        <p:nvPicPr>
          <p:cNvPr id="4" name="图片 3">
            <a:extLst>
              <a:ext uri="{FF2B5EF4-FFF2-40B4-BE49-F238E27FC236}">
                <a16:creationId xmlns:a16="http://schemas.microsoft.com/office/drawing/2014/main" id="{070B8569-9D34-4800-9414-263D1209CE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024"/>
          <a:stretch/>
        </p:blipFill>
        <p:spPr>
          <a:xfrm>
            <a:off x="2552588" y="756937"/>
            <a:ext cx="4182964" cy="205711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493E11A2-0004-4B18-8A82-0A9DCA73D6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3270"/>
          <a:stretch/>
        </p:blipFill>
        <p:spPr>
          <a:xfrm>
            <a:off x="6440261" y="776074"/>
            <a:ext cx="4717815" cy="205711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0529887-D1BD-496F-8322-8B2231F43C2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71" t="9852" r="5271"/>
          <a:stretch/>
        </p:blipFill>
        <p:spPr>
          <a:xfrm>
            <a:off x="2711259" y="4003283"/>
            <a:ext cx="4749784" cy="1945045"/>
          </a:xfrm>
          <a:prstGeom prst="rect">
            <a:avLst/>
          </a:prstGeom>
        </p:spPr>
      </p:pic>
      <p:sp>
        <p:nvSpPr>
          <p:cNvPr id="11" name="文本框 4">
            <a:extLst>
              <a:ext uri="{FF2B5EF4-FFF2-40B4-BE49-F238E27FC236}">
                <a16:creationId xmlns:a16="http://schemas.microsoft.com/office/drawing/2014/main" id="{6079AAD5-579E-4686-A9A4-E2A0CEA792CC}"/>
              </a:ext>
            </a:extLst>
          </p:cNvPr>
          <p:cNvSpPr txBox="1"/>
          <p:nvPr/>
        </p:nvSpPr>
        <p:spPr>
          <a:xfrm>
            <a:off x="0" y="30997"/>
            <a:ext cx="1788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en-US" altLang="zh-CN" sz="1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Preliminary data</a:t>
            </a:r>
            <a:endParaRPr lang="zh-CN" altLang="en-US" sz="18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A36D7F-C43D-4BD5-B6D3-32C6172CCF77}"/>
              </a:ext>
            </a:extLst>
          </p:cNvPr>
          <p:cNvSpPr txBox="1"/>
          <p:nvPr/>
        </p:nvSpPr>
        <p:spPr>
          <a:xfrm rot="18448544">
            <a:off x="9382129" y="918525"/>
            <a:ext cx="719301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BSM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8AE53B-C0CD-4C80-81AB-15568B906983}"/>
              </a:ext>
            </a:extLst>
          </p:cNvPr>
          <p:cNvSpPr txBox="1"/>
          <p:nvPr/>
        </p:nvSpPr>
        <p:spPr>
          <a:xfrm rot="18448544">
            <a:off x="7631283" y="899386"/>
            <a:ext cx="719301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BSM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C0DB23-AFED-4854-9C58-5627BF4CDC35}"/>
              </a:ext>
            </a:extLst>
          </p:cNvPr>
          <p:cNvSpPr txBox="1"/>
          <p:nvPr/>
        </p:nvSpPr>
        <p:spPr>
          <a:xfrm rot="18448544">
            <a:off x="6271144" y="3973159"/>
            <a:ext cx="580856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BSM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FDD2439-6154-41A3-B197-8A114BE4E324}"/>
              </a:ext>
            </a:extLst>
          </p:cNvPr>
          <p:cNvSpPr txBox="1"/>
          <p:nvPr/>
        </p:nvSpPr>
        <p:spPr>
          <a:xfrm rot="18448544">
            <a:off x="3850143" y="3965007"/>
            <a:ext cx="54809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BSM</a:t>
            </a:r>
          </a:p>
        </p:txBody>
      </p:sp>
    </p:spTree>
    <p:extLst>
      <p:ext uri="{BB962C8B-B14F-4D97-AF65-F5344CB8AC3E}">
        <p14:creationId xmlns:p14="http://schemas.microsoft.com/office/powerpoint/2010/main" val="3450248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790"/>
    </mc:Choice>
    <mc:Fallback xmlns="">
      <p:transition spd="slow" advTm="1979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CF6C53D-C95E-42C3-A4D4-BCECEBB093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3999" y="721853"/>
            <a:ext cx="5762625" cy="5715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EC0AFBB-6489-48D1-BA1A-C17BC09861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205726" y="2087304"/>
            <a:ext cx="5365547" cy="2984098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7802D8FB-08AC-417C-A538-E4FF7B1A0894}"/>
              </a:ext>
            </a:extLst>
          </p:cNvPr>
          <p:cNvSpPr txBox="1"/>
          <p:nvPr/>
        </p:nvSpPr>
        <p:spPr>
          <a:xfrm>
            <a:off x="1619566" y="159537"/>
            <a:ext cx="89004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Tas2r137 and </a:t>
            </a:r>
            <a:r>
              <a:rPr lang="en-US" altLang="zh-CN" sz="28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gustducin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are co-expressed in BSM cells</a:t>
            </a:r>
            <a:endParaRPr lang="zh-CN" altLang="en-US" sz="28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3EDBEAE-2567-4920-8CDC-965AF1CF72CA}"/>
              </a:ext>
            </a:extLst>
          </p:cNvPr>
          <p:cNvSpPr txBox="1"/>
          <p:nvPr/>
        </p:nvSpPr>
        <p:spPr>
          <a:xfrm>
            <a:off x="568189" y="6324139"/>
            <a:ext cx="76742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Scale bar: 10 µm for all images. n = 3, N = 3</a:t>
            </a:r>
            <a:endParaRPr lang="zh-CN" altLang="en-US" sz="2000" dirty="0"/>
          </a:p>
        </p:txBody>
      </p:sp>
      <p:sp>
        <p:nvSpPr>
          <p:cNvPr id="8" name="文本框 4">
            <a:extLst>
              <a:ext uri="{FF2B5EF4-FFF2-40B4-BE49-F238E27FC236}">
                <a16:creationId xmlns:a16="http://schemas.microsoft.com/office/drawing/2014/main" id="{2F88F388-558B-4F93-8F87-CE6F0C701C1F}"/>
              </a:ext>
            </a:extLst>
          </p:cNvPr>
          <p:cNvSpPr txBox="1"/>
          <p:nvPr/>
        </p:nvSpPr>
        <p:spPr>
          <a:xfrm>
            <a:off x="0" y="30997"/>
            <a:ext cx="1788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en-US" altLang="zh-CN" sz="1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Preliminary data</a:t>
            </a:r>
            <a:endParaRPr lang="zh-CN" altLang="en-US" sz="18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684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399"/>
    </mc:Choice>
    <mc:Fallback xmlns="">
      <p:transition spd="slow" advTm="28399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2">
            <a:extLst>
              <a:ext uri="{FF2B5EF4-FFF2-40B4-BE49-F238E27FC236}">
                <a16:creationId xmlns:a16="http://schemas.microsoft.com/office/drawing/2014/main" id="{E74A560F-AFBF-408D-BAA9-4FE2E2991F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605"/>
          <a:stretch/>
        </p:blipFill>
        <p:spPr>
          <a:xfrm>
            <a:off x="5348573" y="1116788"/>
            <a:ext cx="5449885" cy="5741212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07D868BE-CEFD-401A-9D7C-FA99D4AB9E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3628" b="51275"/>
          <a:stretch/>
        </p:blipFill>
        <p:spPr>
          <a:xfrm>
            <a:off x="85725" y="1269549"/>
            <a:ext cx="5262848" cy="4708444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7F10E2CF-DAD2-4ECE-8E64-404A17B2DA47}"/>
              </a:ext>
            </a:extLst>
          </p:cNvPr>
          <p:cNvSpPr txBox="1"/>
          <p:nvPr/>
        </p:nvSpPr>
        <p:spPr>
          <a:xfrm>
            <a:off x="1759063" y="123700"/>
            <a:ext cx="86310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Diphenidol increased the spontaneous phasic contractions in BSM</a:t>
            </a:r>
            <a:endParaRPr lang="zh-CN" altLang="en-US" sz="28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81C7E9B-3BD6-4CB2-BDBF-B0845C0FFEE9}"/>
              </a:ext>
            </a:extLst>
          </p:cNvPr>
          <p:cNvSpPr txBox="1"/>
          <p:nvPr/>
        </p:nvSpPr>
        <p:spPr>
          <a:xfrm>
            <a:off x="8260514" y="4955416"/>
            <a:ext cx="343287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two-way ANOVA with </a:t>
            </a:r>
            <a:r>
              <a:rPr lang="en-US" altLang="zh-CN" sz="2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Sidak’s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multiple comparisons test. control group: n = 7, N = 7, Diphenidol: n = 7, N = 7.</a:t>
            </a:r>
            <a:endParaRPr lang="zh-CN" altLang="zh-CN" sz="2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4">
            <a:extLst>
              <a:ext uri="{FF2B5EF4-FFF2-40B4-BE49-F238E27FC236}">
                <a16:creationId xmlns:a16="http://schemas.microsoft.com/office/drawing/2014/main" id="{A3550640-8636-4CF3-A229-B8B7B8FF7AFF}"/>
              </a:ext>
            </a:extLst>
          </p:cNvPr>
          <p:cNvSpPr txBox="1"/>
          <p:nvPr/>
        </p:nvSpPr>
        <p:spPr>
          <a:xfrm>
            <a:off x="0" y="30997"/>
            <a:ext cx="1788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en-US" altLang="zh-CN" sz="1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Preliminary data</a:t>
            </a:r>
            <a:endParaRPr lang="zh-CN" altLang="en-US" sz="18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603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144"/>
    </mc:Choice>
    <mc:Fallback xmlns="">
      <p:transition spd="slow" advTm="48144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9376040-92DE-4EDF-B6D8-5277BC49B4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5589" y="1633889"/>
            <a:ext cx="7207399" cy="436948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741838C-138C-42E5-82D5-6EEDC17633E4}"/>
              </a:ext>
            </a:extLst>
          </p:cNvPr>
          <p:cNvSpPr txBox="1"/>
          <p:nvPr/>
        </p:nvSpPr>
        <p:spPr>
          <a:xfrm>
            <a:off x="751668" y="265986"/>
            <a:ext cx="1099524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Bitter-masking agent 5’AMP blocked the stimulatory effect of diphenidol on BSM</a:t>
            </a:r>
          </a:p>
        </p:txBody>
      </p:sp>
      <p:sp>
        <p:nvSpPr>
          <p:cNvPr id="4" name="文本框 4">
            <a:extLst>
              <a:ext uri="{FF2B5EF4-FFF2-40B4-BE49-F238E27FC236}">
                <a16:creationId xmlns:a16="http://schemas.microsoft.com/office/drawing/2014/main" id="{D1F969E6-6BA3-4B37-987B-E5B061EEACA1}"/>
              </a:ext>
            </a:extLst>
          </p:cNvPr>
          <p:cNvSpPr txBox="1"/>
          <p:nvPr/>
        </p:nvSpPr>
        <p:spPr>
          <a:xfrm>
            <a:off x="0" y="30997"/>
            <a:ext cx="1788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en-US" altLang="zh-CN" sz="1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Preliminary data</a:t>
            </a:r>
            <a:endParaRPr lang="zh-CN" altLang="en-US" sz="18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60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5"/>
    </mc:Choice>
    <mc:Fallback xmlns="">
      <p:transition spd="slow" advTm="695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7F10E2CF-DAD2-4ECE-8E64-404A17B2DA47}"/>
              </a:ext>
            </a:extLst>
          </p:cNvPr>
          <p:cNvSpPr txBox="1"/>
          <p:nvPr/>
        </p:nvSpPr>
        <p:spPr>
          <a:xfrm>
            <a:off x="1162376" y="123700"/>
            <a:ext cx="98011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The blockade of PDEs abolished the stimulatory effect of diphenidol on BSM contractility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1FE7C6-84AB-4233-BEAE-C8E4BC4C42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3299" y="1348294"/>
            <a:ext cx="7005402" cy="5142166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B73F187B-5B8C-487D-BB97-6764B466BB15}"/>
              </a:ext>
            </a:extLst>
          </p:cNvPr>
          <p:cNvSpPr txBox="1"/>
          <p:nvPr/>
        </p:nvSpPr>
        <p:spPr>
          <a:xfrm>
            <a:off x="0" y="30997"/>
            <a:ext cx="1788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en-US" altLang="zh-CN" sz="1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Preliminary data</a:t>
            </a:r>
            <a:endParaRPr lang="zh-CN" altLang="en-US" sz="18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69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71"/>
    </mc:Choice>
    <mc:Fallback xmlns="">
      <p:transition spd="slow" advTm="147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7F10E2CF-DAD2-4ECE-8E64-404A17B2DA47}"/>
              </a:ext>
            </a:extLst>
          </p:cNvPr>
          <p:cNvSpPr txBox="1"/>
          <p:nvPr/>
        </p:nvSpPr>
        <p:spPr>
          <a:xfrm>
            <a:off x="1139127" y="292323"/>
            <a:ext cx="98011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Perforated whole-cell voltage-clamp recording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Diphenidol inhibited BK channels in BSM cells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ADA00C5-77AC-4C3F-925C-4BFCF99C5C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880" y="1821833"/>
            <a:ext cx="7741959" cy="2943896"/>
          </a:xfrm>
          <a:prstGeom prst="rect">
            <a:avLst/>
          </a:prstGeom>
        </p:spPr>
      </p:pic>
      <p:sp>
        <p:nvSpPr>
          <p:cNvPr id="7" name="文本框 4">
            <a:extLst>
              <a:ext uri="{FF2B5EF4-FFF2-40B4-BE49-F238E27FC236}">
                <a16:creationId xmlns:a16="http://schemas.microsoft.com/office/drawing/2014/main" id="{BEDBB7BF-558F-4003-B341-A443CD6C31C3}"/>
              </a:ext>
            </a:extLst>
          </p:cNvPr>
          <p:cNvSpPr txBox="1"/>
          <p:nvPr/>
        </p:nvSpPr>
        <p:spPr>
          <a:xfrm>
            <a:off x="24652" y="44348"/>
            <a:ext cx="1788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en-US" altLang="zh-CN" sz="1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Preliminary data</a:t>
            </a:r>
            <a:endParaRPr lang="zh-CN" altLang="en-US" sz="18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B9DD43-2BCC-4C24-8A48-C574B1ECADC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351" r="10248"/>
          <a:stretch/>
        </p:blipFill>
        <p:spPr>
          <a:xfrm>
            <a:off x="7844118" y="1397740"/>
            <a:ext cx="4145002" cy="3568060"/>
          </a:xfrm>
          <a:prstGeom prst="rect">
            <a:avLst/>
          </a:prstGeom>
        </p:spPr>
      </p:pic>
      <p:sp>
        <p:nvSpPr>
          <p:cNvPr id="8" name="文本框 3">
            <a:extLst>
              <a:ext uri="{FF2B5EF4-FFF2-40B4-BE49-F238E27FC236}">
                <a16:creationId xmlns:a16="http://schemas.microsoft.com/office/drawing/2014/main" id="{1F170A65-A203-407A-9990-84F81C6A46A3}"/>
              </a:ext>
            </a:extLst>
          </p:cNvPr>
          <p:cNvSpPr txBox="1"/>
          <p:nvPr/>
        </p:nvSpPr>
        <p:spPr>
          <a:xfrm>
            <a:off x="8282939" y="5048530"/>
            <a:ext cx="3457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 = 5, N = 5; *</a:t>
            </a:r>
            <a:r>
              <a:rPr kumimoji="0" lang="en-US" altLang="zh-CN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&lt;0.05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104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52"/>
    </mc:Choice>
    <mc:Fallback xmlns="">
      <p:transition spd="slow" advTm="30752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4">
            <a:extLst>
              <a:ext uri="{FF2B5EF4-FFF2-40B4-BE49-F238E27FC236}">
                <a16:creationId xmlns:a16="http://schemas.microsoft.com/office/drawing/2014/main" id="{BEDBB7BF-558F-4003-B341-A443CD6C31C3}"/>
              </a:ext>
            </a:extLst>
          </p:cNvPr>
          <p:cNvSpPr txBox="1"/>
          <p:nvPr/>
        </p:nvSpPr>
        <p:spPr>
          <a:xfrm>
            <a:off x="24652" y="44348"/>
            <a:ext cx="1788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en-US" altLang="zh-CN" sz="1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Preliminary data</a:t>
            </a:r>
            <a:endParaRPr lang="zh-CN" altLang="en-US" sz="18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B7A2B6A-175F-4B03-A718-34285CF55E51}"/>
              </a:ext>
            </a:extLst>
          </p:cNvPr>
          <p:cNvGrpSpPr/>
          <p:nvPr/>
        </p:nvGrpSpPr>
        <p:grpSpPr>
          <a:xfrm>
            <a:off x="503707" y="1551272"/>
            <a:ext cx="11078817" cy="4906881"/>
            <a:chOff x="224743" y="1540413"/>
            <a:chExt cx="11078817" cy="490688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1C202E9-2DE3-403C-8BA6-06CA5A9BB7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4743" y="1540413"/>
              <a:ext cx="11078817" cy="4906881"/>
            </a:xfrm>
            <a:prstGeom prst="rect">
              <a:avLst/>
            </a:prstGeom>
          </p:spPr>
        </p:pic>
        <p:sp>
          <p:nvSpPr>
            <p:cNvPr id="9" name="文本框 3">
              <a:extLst>
                <a:ext uri="{FF2B5EF4-FFF2-40B4-BE49-F238E27FC236}">
                  <a16:creationId xmlns:a16="http://schemas.microsoft.com/office/drawing/2014/main" id="{0B20CBA0-B689-486C-8488-53FA7A2062A5}"/>
                </a:ext>
              </a:extLst>
            </p:cNvPr>
            <p:cNvSpPr txBox="1"/>
            <p:nvPr/>
          </p:nvSpPr>
          <p:spPr>
            <a:xfrm>
              <a:off x="5832206" y="2336325"/>
              <a:ext cx="225462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2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280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100 µM diphenidol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0" name="文本框 3">
              <a:extLst>
                <a:ext uri="{FF2B5EF4-FFF2-40B4-BE49-F238E27FC236}">
                  <a16:creationId xmlns:a16="http://schemas.microsoft.com/office/drawing/2014/main" id="{3627935F-1BA6-4A75-B014-49023E4B26A9}"/>
                </a:ext>
              </a:extLst>
            </p:cNvPr>
            <p:cNvSpPr txBox="1"/>
            <p:nvPr/>
          </p:nvSpPr>
          <p:spPr>
            <a:xfrm>
              <a:off x="2035825" y="2767212"/>
              <a:ext cx="151730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2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280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Buffer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文本框 3">
            <a:extLst>
              <a:ext uri="{FF2B5EF4-FFF2-40B4-BE49-F238E27FC236}">
                <a16:creationId xmlns:a16="http://schemas.microsoft.com/office/drawing/2014/main" id="{1B8033FB-8094-4C67-B91A-D2163B5074A8}"/>
              </a:ext>
            </a:extLst>
          </p:cNvPr>
          <p:cNvSpPr txBox="1"/>
          <p:nvPr/>
        </p:nvSpPr>
        <p:spPr>
          <a:xfrm>
            <a:off x="1006745" y="286481"/>
            <a:ext cx="101351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Whole-cell voltage-clamp recording at -10 mV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Diphenidol inhibited spontaneous transient BK currents in BSM cells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207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070"/>
    </mc:Choice>
    <mc:Fallback xmlns="">
      <p:transition spd="slow" advTm="1607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4">
            <a:extLst>
              <a:ext uri="{FF2B5EF4-FFF2-40B4-BE49-F238E27FC236}">
                <a16:creationId xmlns:a16="http://schemas.microsoft.com/office/drawing/2014/main" id="{BEDBB7BF-558F-4003-B341-A443CD6C31C3}"/>
              </a:ext>
            </a:extLst>
          </p:cNvPr>
          <p:cNvSpPr txBox="1"/>
          <p:nvPr/>
        </p:nvSpPr>
        <p:spPr>
          <a:xfrm>
            <a:off x="24652" y="44348"/>
            <a:ext cx="1788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en-US" altLang="zh-CN" sz="1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Preliminary data</a:t>
            </a:r>
            <a:endParaRPr lang="zh-CN" altLang="en-US" sz="18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79B076D-E860-49B2-B60E-37BFCFF62F9F}"/>
              </a:ext>
            </a:extLst>
          </p:cNvPr>
          <p:cNvGrpSpPr/>
          <p:nvPr/>
        </p:nvGrpSpPr>
        <p:grpSpPr>
          <a:xfrm>
            <a:off x="550590" y="2118633"/>
            <a:ext cx="10887159" cy="3538248"/>
            <a:chOff x="527344" y="3079526"/>
            <a:chExt cx="10592689" cy="3320306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F3AA52D-F970-4CF2-AC7E-937D018D7E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8744"/>
            <a:stretch/>
          </p:blipFill>
          <p:spPr>
            <a:xfrm>
              <a:off x="527344" y="3087272"/>
              <a:ext cx="10592689" cy="3312560"/>
            </a:xfrm>
            <a:prstGeom prst="rect">
              <a:avLst/>
            </a:prstGeom>
          </p:spPr>
        </p:pic>
        <p:sp>
          <p:nvSpPr>
            <p:cNvPr id="12" name="文本框 3">
              <a:extLst>
                <a:ext uri="{FF2B5EF4-FFF2-40B4-BE49-F238E27FC236}">
                  <a16:creationId xmlns:a16="http://schemas.microsoft.com/office/drawing/2014/main" id="{6347B5A6-768C-4110-8577-9538452C9369}"/>
                </a:ext>
              </a:extLst>
            </p:cNvPr>
            <p:cNvSpPr txBox="1"/>
            <p:nvPr/>
          </p:nvSpPr>
          <p:spPr>
            <a:xfrm>
              <a:off x="3921298" y="3090383"/>
              <a:ext cx="22546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2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200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wash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4" name="文本框 3">
              <a:extLst>
                <a:ext uri="{FF2B5EF4-FFF2-40B4-BE49-F238E27FC236}">
                  <a16:creationId xmlns:a16="http://schemas.microsoft.com/office/drawing/2014/main" id="{CE33FF53-3CB4-4A43-851A-ABA376271AD4}"/>
                </a:ext>
              </a:extLst>
            </p:cNvPr>
            <p:cNvSpPr txBox="1"/>
            <p:nvPr/>
          </p:nvSpPr>
          <p:spPr>
            <a:xfrm>
              <a:off x="1671988" y="3087272"/>
              <a:ext cx="22546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2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200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100 µM diphenidol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5" name="文本框 3">
              <a:extLst>
                <a:ext uri="{FF2B5EF4-FFF2-40B4-BE49-F238E27FC236}">
                  <a16:creationId xmlns:a16="http://schemas.microsoft.com/office/drawing/2014/main" id="{2A1F8561-63A5-4BED-B84F-52D93F6F8815}"/>
                </a:ext>
              </a:extLst>
            </p:cNvPr>
            <p:cNvSpPr txBox="1"/>
            <p:nvPr/>
          </p:nvSpPr>
          <p:spPr>
            <a:xfrm>
              <a:off x="6524462" y="3088805"/>
              <a:ext cx="22546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2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200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100 µM diphenidol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6" name="文本框 3">
              <a:extLst>
                <a:ext uri="{FF2B5EF4-FFF2-40B4-BE49-F238E27FC236}">
                  <a16:creationId xmlns:a16="http://schemas.microsoft.com/office/drawing/2014/main" id="{0F06FCC8-9710-4775-BE4C-3643D97D0565}"/>
                </a:ext>
              </a:extLst>
            </p:cNvPr>
            <p:cNvSpPr txBox="1"/>
            <p:nvPr/>
          </p:nvSpPr>
          <p:spPr>
            <a:xfrm>
              <a:off x="8087985" y="3079526"/>
              <a:ext cx="22546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2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200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wash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文本框 3">
            <a:extLst>
              <a:ext uri="{FF2B5EF4-FFF2-40B4-BE49-F238E27FC236}">
                <a16:creationId xmlns:a16="http://schemas.microsoft.com/office/drawing/2014/main" id="{305C7321-2DB2-4AA6-AF26-4B76FFC93DFE}"/>
              </a:ext>
            </a:extLst>
          </p:cNvPr>
          <p:cNvSpPr txBox="1"/>
          <p:nvPr/>
        </p:nvSpPr>
        <p:spPr>
          <a:xfrm>
            <a:off x="1519032" y="306504"/>
            <a:ext cx="90897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Whole-cell current-clamp recording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Diphenidol depolarized BSM cells membrane potential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2618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79"/>
    </mc:Choice>
    <mc:Fallback xmlns="">
      <p:transition spd="slow" advTm="16679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84A8189-4017-44E2-89F1-C2658C01E374}"/>
              </a:ext>
            </a:extLst>
          </p:cNvPr>
          <p:cNvSpPr txBox="1"/>
          <p:nvPr/>
        </p:nvSpPr>
        <p:spPr>
          <a:xfrm>
            <a:off x="310272" y="736068"/>
            <a:ext cx="11355896" cy="5216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Bitter taste receptors are express in bladder smooth muscle. They can activate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phosphodiesterases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(PDEs), suppress large conductance voltage- and calcium activated potassium (BK) channel activity, and thus enhance bladder smooth muscle excitability and contractility. </a:t>
            </a:r>
          </a:p>
          <a:p>
            <a:pPr indent="460375">
              <a:spcAft>
                <a:spcPts val="1200"/>
              </a:spcAft>
            </a:pP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Bitter taste receptors could be novel pharmacological targets for drugs to treat UAB.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Aim 1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Determine gene and protein expression profiles of Tas2rs and their coupled G proteins in BSM and the spatial correlation between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gustducin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PDEs. </a:t>
            </a:r>
          </a:p>
          <a:p>
            <a:pPr marL="457200" indent="-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Aim 2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Elucidate Tas2r-mediated regulation of BSM excitability and contractility. Investigate the underlying mechanisms involving G proteins, PDE/cAMP/PKA, K</a:t>
            </a:r>
            <a:r>
              <a:rPr lang="en-US" sz="2400" baseline="30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ion channels. 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finding of this project will provide knowledge about GPCR in the underactive bladder (UAB).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2570C1-D0A9-471F-B993-73F4B7E90F14}"/>
              </a:ext>
            </a:extLst>
          </p:cNvPr>
          <p:cNvSpPr txBox="1"/>
          <p:nvPr/>
        </p:nvSpPr>
        <p:spPr>
          <a:xfrm>
            <a:off x="379952" y="70887"/>
            <a:ext cx="113558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Hypothesis and Aims</a:t>
            </a:r>
          </a:p>
        </p:txBody>
      </p:sp>
    </p:spTree>
    <p:extLst>
      <p:ext uri="{BB962C8B-B14F-4D97-AF65-F5344CB8AC3E}">
        <p14:creationId xmlns:p14="http://schemas.microsoft.com/office/powerpoint/2010/main" val="3732542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624"/>
    </mc:Choice>
    <mc:Fallback xmlns="">
      <p:transition spd="slow" advTm="126624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84A8189-4017-44E2-89F1-C2658C01E374}"/>
              </a:ext>
            </a:extLst>
          </p:cNvPr>
          <p:cNvSpPr txBox="1"/>
          <p:nvPr/>
        </p:nvSpPr>
        <p:spPr>
          <a:xfrm>
            <a:off x="503293" y="731576"/>
            <a:ext cx="11355896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Acknowledgement</a:t>
            </a:r>
          </a:p>
          <a:p>
            <a:pPr>
              <a:spcAft>
                <a:spcPts val="1200"/>
              </a:spcAft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Finding support: 	P20 DK123971</a:t>
            </a:r>
          </a:p>
          <a:p>
            <a:pPr>
              <a:spcAft>
                <a:spcPts val="1200"/>
              </a:spcAft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R01 DK106964</a:t>
            </a:r>
          </a:p>
          <a:p>
            <a:pPr>
              <a:spcAft>
                <a:spcPts val="1200"/>
              </a:spcAft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SWU 115086, 104290</a:t>
            </a:r>
          </a:p>
          <a:p>
            <a:pPr>
              <a:spcAft>
                <a:spcPts val="1200"/>
              </a:spcAft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BC2018042 	</a:t>
            </a:r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732229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6"/>
    </mc:Choice>
    <mc:Fallback xmlns="">
      <p:transition spd="slow" advTm="736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73FCCFD-0C2C-4C3B-98BF-615121DFDE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4023"/>
          <a:stretch/>
        </p:blipFill>
        <p:spPr>
          <a:xfrm>
            <a:off x="6521316" y="1898186"/>
            <a:ext cx="5473157" cy="336604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258F6C06-15D4-4B27-AB8D-E0358678E6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5443"/>
          <a:stretch/>
        </p:blipFill>
        <p:spPr>
          <a:xfrm>
            <a:off x="694535" y="1805907"/>
            <a:ext cx="5597208" cy="40846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71034D6-AF80-47D5-80A9-0DA5FF7408AE}"/>
              </a:ext>
            </a:extLst>
          </p:cNvPr>
          <p:cNvSpPr txBox="1"/>
          <p:nvPr/>
        </p:nvSpPr>
        <p:spPr>
          <a:xfrm>
            <a:off x="391014" y="211743"/>
            <a:ext cx="1135589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Bitter taste receptors enhanced the endothelium-denuded rat aorta tonic contraction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40A6AC-D99A-4014-8A15-D97069F7FDD2}"/>
              </a:ext>
            </a:extLst>
          </p:cNvPr>
          <p:cNvSpPr txBox="1"/>
          <p:nvPr/>
        </p:nvSpPr>
        <p:spPr>
          <a:xfrm>
            <a:off x="877997" y="6099106"/>
            <a:ext cx="102114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Liu M, Qian W, </a:t>
            </a:r>
            <a:r>
              <a:rPr lang="en-US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Subramaniyam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S, Liu S and Xin W (2020a) Denatonium enhanced the tone of denuded rat aorta via bitter taste receptor and phosphodiesterase activation. </a:t>
            </a:r>
            <a:r>
              <a:rPr lang="en-US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Eur J Pharmacol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:172951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426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1"/>
    </mc:Choice>
    <mc:Fallback xmlns="">
      <p:transition spd="slow" advTm="671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3646</TotalTime>
  <Words>1395</Words>
  <Application>Microsoft Office PowerPoint</Application>
  <PresentationFormat>Widescreen</PresentationFormat>
  <Paragraphs>197</Paragraphs>
  <Slides>25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9" baseType="lpstr">
      <vt:lpstr>宋体</vt:lpstr>
      <vt:lpstr>宋体</vt:lpstr>
      <vt:lpstr>Arial</vt:lpstr>
      <vt:lpstr>Calibri</vt:lpstr>
      <vt:lpstr>Calibri Light</vt:lpstr>
      <vt:lpstr>等线</vt:lpstr>
      <vt:lpstr>等线</vt:lpstr>
      <vt:lpstr>等线 Light</vt:lpstr>
      <vt:lpstr>Helvetica</vt:lpstr>
      <vt:lpstr>黑体</vt:lpstr>
      <vt:lpstr>Symbol</vt:lpstr>
      <vt:lpstr>Times New Roman</vt:lpstr>
      <vt:lpstr>Times-Roman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 protein-coupled bitter taste receptors suppress BK channels and enhance urinary bladder smooth muscle contractility</dc:title>
  <dc:creator>XIN, WENKUAN</dc:creator>
  <cp:lastModifiedBy>Catherine Davis</cp:lastModifiedBy>
  <cp:revision>126</cp:revision>
  <dcterms:created xsi:type="dcterms:W3CDTF">2021-11-16T15:52:34Z</dcterms:created>
  <dcterms:modified xsi:type="dcterms:W3CDTF">2021-12-02T17:16:10Z</dcterms:modified>
</cp:coreProperties>
</file>