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307" r:id="rId2"/>
    <p:sldId id="325" r:id="rId3"/>
    <p:sldId id="310" r:id="rId4"/>
    <p:sldId id="311" r:id="rId5"/>
    <p:sldId id="312" r:id="rId6"/>
    <p:sldId id="313" r:id="rId7"/>
    <p:sldId id="259" r:id="rId8"/>
    <p:sldId id="326" r:id="rId9"/>
    <p:sldId id="314" r:id="rId10"/>
    <p:sldId id="327" r:id="rId11"/>
    <p:sldId id="315" r:id="rId12"/>
    <p:sldId id="316" r:id="rId13"/>
    <p:sldId id="328" r:id="rId14"/>
    <p:sldId id="331" r:id="rId15"/>
    <p:sldId id="332" r:id="rId16"/>
    <p:sldId id="271" r:id="rId17"/>
  </p:sldIdLst>
  <p:sldSz cx="12192000" cy="6858000"/>
  <p:notesSz cx="9236075"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6" userDrawn="1">
          <p15:clr>
            <a:srgbClr val="A4A3A4"/>
          </p15:clr>
        </p15:guide>
        <p15:guide id="2" pos="3840" userDrawn="1">
          <p15:clr>
            <a:srgbClr val="A4A3A4"/>
          </p15:clr>
        </p15:guide>
        <p15:guide id="3" pos="360" userDrawn="1">
          <p15:clr>
            <a:srgbClr val="A4A3A4"/>
          </p15:clr>
        </p15:guide>
        <p15:guide id="4" pos="7320" userDrawn="1">
          <p15:clr>
            <a:srgbClr val="A4A3A4"/>
          </p15:clr>
        </p15:guide>
        <p15:guide id="5" orient="horz" pos="40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6F65"/>
    <a:srgbClr val="094995"/>
    <a:srgbClr val="68737A"/>
    <a:srgbClr val="5D5D5D"/>
    <a:srgbClr val="D9D9D9"/>
    <a:srgbClr val="A8C1D8"/>
    <a:srgbClr val="D2E7F4"/>
    <a:srgbClr val="014897"/>
    <a:srgbClr val="F8F8F8"/>
    <a:srgbClr val="3A3D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91" autoAdjust="0"/>
    <p:restoredTop sz="95775" autoAdjust="0"/>
  </p:normalViewPr>
  <p:slideViewPr>
    <p:cSldViewPr snapToGrid="0">
      <p:cViewPr varScale="1">
        <p:scale>
          <a:sx n="83" d="100"/>
          <a:sy n="83" d="100"/>
        </p:scale>
        <p:origin x="466" y="82"/>
      </p:cViewPr>
      <p:guideLst>
        <p:guide orient="horz" pos="936"/>
        <p:guide pos="3840"/>
        <p:guide pos="360"/>
        <p:guide pos="7320"/>
        <p:guide orient="horz" pos="4008"/>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p:scale>
          <a:sx n="75" d="100"/>
          <a:sy n="75" d="100"/>
        </p:scale>
        <p:origin x="4272" y="16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02299" cy="351737"/>
          </a:xfrm>
          <a:prstGeom prst="rect">
            <a:avLst/>
          </a:prstGeom>
        </p:spPr>
        <p:txBody>
          <a:bodyPr vert="horz" lIns="92830" tIns="46415" rIns="92830" bIns="46415" rtlCol="0"/>
          <a:lstStyle>
            <a:lvl1pPr algn="l">
              <a:defRPr sz="1200"/>
            </a:lvl1pPr>
          </a:lstStyle>
          <a:p>
            <a:endParaRPr lang="en-US" dirty="0">
              <a:latin typeface="Arial" panose="020B0604020202020204" pitchFamily="34" charset="0"/>
            </a:endParaRPr>
          </a:p>
        </p:txBody>
      </p:sp>
      <p:sp>
        <p:nvSpPr>
          <p:cNvPr id="4" name="Footer Placeholder 3"/>
          <p:cNvSpPr>
            <a:spLocks noGrp="1"/>
          </p:cNvSpPr>
          <p:nvPr>
            <p:ph type="ftr" sz="quarter" idx="2"/>
          </p:nvPr>
        </p:nvSpPr>
        <p:spPr>
          <a:xfrm>
            <a:off x="0" y="6658664"/>
            <a:ext cx="4002299" cy="351736"/>
          </a:xfrm>
          <a:prstGeom prst="rect">
            <a:avLst/>
          </a:prstGeom>
        </p:spPr>
        <p:txBody>
          <a:bodyPr vert="horz" lIns="92830" tIns="46415" rIns="92830" bIns="46415"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5231639" y="6658664"/>
            <a:ext cx="4002299" cy="351736"/>
          </a:xfrm>
          <a:prstGeom prst="rect">
            <a:avLst/>
          </a:prstGeom>
        </p:spPr>
        <p:txBody>
          <a:bodyPr vert="horz" lIns="92830" tIns="46415" rIns="92830" bIns="46415" rtlCol="0" anchor="b"/>
          <a:lstStyle>
            <a:lvl1pPr algn="r">
              <a:defRPr sz="1200"/>
            </a:lvl1pPr>
          </a:lstStyle>
          <a:p>
            <a:fld id="{3F0029F2-D35B-4983-9C48-FA7BF9C0B99C}"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1445395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838325" y="292100"/>
            <a:ext cx="3506788" cy="1973263"/>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513116" y="2395220"/>
            <a:ext cx="8209844" cy="408940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513115" y="6659880"/>
            <a:ext cx="6567876" cy="174044"/>
          </a:xfrm>
          <a:prstGeom prst="rect">
            <a:avLst/>
          </a:prstGeom>
        </p:spPr>
        <p:txBody>
          <a:bodyPr vert="horz" lIns="0" tIns="0" rIns="0" bIns="0" rtlCol="0" anchor="b"/>
          <a:lstStyle>
            <a:lvl1pPr algn="l">
              <a:defRPr sz="10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7901976" y="6659880"/>
            <a:ext cx="820984" cy="174044"/>
          </a:xfrm>
          <a:prstGeom prst="rect">
            <a:avLst/>
          </a:prstGeom>
        </p:spPr>
        <p:txBody>
          <a:bodyPr vert="horz" lIns="0" tIns="0" rIns="0" bIns="0" rtlCol="0" anchor="b"/>
          <a:lstStyle>
            <a:lvl1pPr algn="r">
              <a:defRPr sz="1000">
                <a:latin typeface="Arial" panose="020B0604020202020204" pitchFamily="34" charset="0"/>
              </a:defRPr>
            </a:lvl1pPr>
          </a:lstStyle>
          <a:p>
            <a:fld id="{393696E4-7AAC-4BD8-B95F-AC5E2F1A66AC}" type="slidenum">
              <a:rPr lang="en-US" smtClean="0"/>
              <a:pPr/>
              <a:t>‹#›</a:t>
            </a:fld>
            <a:endParaRPr lang="en-US" dirty="0"/>
          </a:p>
        </p:txBody>
      </p:sp>
      <p:sp>
        <p:nvSpPr>
          <p:cNvPr id="2" name="Header Placeholder 1"/>
          <p:cNvSpPr>
            <a:spLocks noGrp="1"/>
          </p:cNvSpPr>
          <p:nvPr>
            <p:ph type="hdr" sz="quarter"/>
          </p:nvPr>
        </p:nvSpPr>
        <p:spPr>
          <a:xfrm>
            <a:off x="513117" y="116840"/>
            <a:ext cx="6157384" cy="142400"/>
          </a:xfrm>
          <a:prstGeom prst="rect">
            <a:avLst/>
          </a:prstGeom>
        </p:spPr>
        <p:txBody>
          <a:bodyPr vert="horz" lIns="0" tIns="0" rIns="0" bIns="0" rtlCol="0"/>
          <a:lstStyle>
            <a:lvl1pPr algn="l">
              <a:defRPr sz="1100">
                <a:latin typeface="Arial" panose="020B0604020202020204" pitchFamily="34" charset="0"/>
              </a:defRPr>
            </a:lvl1pPr>
          </a:lstStyle>
          <a:p>
            <a:endParaRPr lang="en-US" dirty="0"/>
          </a:p>
        </p:txBody>
      </p:sp>
    </p:spTree>
    <p:extLst>
      <p:ext uri="{BB962C8B-B14F-4D97-AF65-F5344CB8AC3E}">
        <p14:creationId xmlns:p14="http://schemas.microsoft.com/office/powerpoint/2010/main" val="3564701569"/>
      </p:ext>
    </p:extLst>
  </p:cSld>
  <p:clrMap bg1="lt1" tx1="dk1" bg2="lt2" tx2="dk2" accent1="accent1" accent2="accent2" accent3="accent3" accent4="accent4" accent5="accent5" accent6="accent6" hlink="hlink" folHlink="folHlink"/>
  <p:notesStyle>
    <a:lvl1pPr marL="45720" indent="-36576" algn="l" defTabSz="914400" rtl="0" eaLnBrk="1" latinLnBrk="0" hangingPunct="1">
      <a:spcBef>
        <a:spcPts val="600"/>
      </a:spcBef>
      <a:buFont typeface="Arial" panose="020B0604020202020204" pitchFamily="34" charset="0"/>
      <a:buChar char="​"/>
      <a:defRPr sz="1100" kern="1200">
        <a:solidFill>
          <a:schemeClr val="tx1"/>
        </a:solidFill>
        <a:latin typeface="Arial" panose="020B0604020202020204" pitchFamily="34" charset="0"/>
        <a:ea typeface="+mn-ea"/>
        <a:cs typeface="+mn-cs"/>
      </a:defRPr>
    </a:lvl1pPr>
    <a:lvl2pPr marL="182880" indent="-137160" algn="l" defTabSz="914400" rtl="0" eaLnBrk="1" latinLnBrk="0" hangingPunct="1">
      <a:spcBef>
        <a:spcPts val="600"/>
      </a:spcBef>
      <a:buFont typeface="Arial" panose="020B0604020202020204" pitchFamily="34" charset="0"/>
      <a:buChar char="•"/>
      <a:defRPr sz="1050" kern="1200">
        <a:solidFill>
          <a:schemeClr val="tx1"/>
        </a:solidFill>
        <a:latin typeface="Arial" panose="020B0604020202020204" pitchFamily="34" charset="0"/>
        <a:ea typeface="+mn-ea"/>
        <a:cs typeface="+mn-cs"/>
      </a:defRPr>
    </a:lvl2pPr>
    <a:lvl3pPr marL="365760" indent="-137160" algn="l" defTabSz="914400" rtl="0" eaLnBrk="1" latinLnBrk="0" hangingPunct="1">
      <a:spcBef>
        <a:spcPts val="600"/>
      </a:spcBef>
      <a:buFont typeface="Arial" panose="020B0604020202020204" pitchFamily="34" charset="0"/>
      <a:buChar char="•"/>
      <a:defRPr sz="1000" kern="1200">
        <a:solidFill>
          <a:schemeClr val="tx1"/>
        </a:solidFill>
        <a:latin typeface="Arial" panose="020B0604020202020204" pitchFamily="34" charset="0"/>
        <a:ea typeface="+mn-ea"/>
        <a:cs typeface="+mn-cs"/>
      </a:defRPr>
    </a:lvl3pPr>
    <a:lvl4pPr marL="548640" indent="-137160" algn="l" defTabSz="914400" rtl="0" eaLnBrk="1" latinLnBrk="0" hangingPunct="1">
      <a:spcBef>
        <a:spcPts val="600"/>
      </a:spcBef>
      <a:buFont typeface="Arial" panose="020B0604020202020204" pitchFamily="34" charset="0"/>
      <a:buChar char="•"/>
      <a:defRPr sz="900" kern="1200">
        <a:solidFill>
          <a:schemeClr val="tx1"/>
        </a:solidFill>
        <a:latin typeface="Arial" panose="020B0604020202020204" pitchFamily="34" charset="0"/>
        <a:ea typeface="+mn-ea"/>
        <a:cs typeface="+mn-cs"/>
      </a:defRPr>
    </a:lvl4pPr>
    <a:lvl5pPr marL="731520" indent="-137160" algn="l" defTabSz="914400" rtl="0" eaLnBrk="1" latinLnBrk="0" hangingPunct="1">
      <a:spcBef>
        <a:spcPts val="600"/>
      </a:spcBef>
      <a:buFont typeface="Arial" panose="020B0604020202020204" pitchFamily="34" charset="0"/>
      <a:buChar char="•"/>
      <a:defRPr sz="8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some by leaders in the field like our </a:t>
            </a:r>
            <a:r>
              <a:rPr lang="en-US" dirty="0" err="1"/>
              <a:t>Kuroepi</a:t>
            </a:r>
            <a:r>
              <a:rPr lang="en-US" dirty="0"/>
              <a:t> colleagues,</a:t>
            </a:r>
          </a:p>
        </p:txBody>
      </p:sp>
      <p:sp>
        <p:nvSpPr>
          <p:cNvPr id="4" name="Slide Number Placeholder 3"/>
          <p:cNvSpPr>
            <a:spLocks noGrp="1"/>
          </p:cNvSpPr>
          <p:nvPr>
            <p:ph type="sldNum" sz="quarter" idx="5"/>
          </p:nvPr>
        </p:nvSpPr>
        <p:spPr/>
        <p:txBody>
          <a:bodyPr/>
          <a:lstStyle/>
          <a:p>
            <a:fld id="{393696E4-7AAC-4BD8-B95F-AC5E2F1A66AC}" type="slidenum">
              <a:rPr lang="en-US" smtClean="0"/>
              <a:pPr/>
              <a:t>3</a:t>
            </a:fld>
            <a:endParaRPr lang="en-US" dirty="0"/>
          </a:p>
        </p:txBody>
      </p:sp>
    </p:spTree>
    <p:extLst>
      <p:ext uri="{BB962C8B-B14F-4D97-AF65-F5344CB8AC3E}">
        <p14:creationId xmlns:p14="http://schemas.microsoft.com/office/powerpoint/2010/main" val="3279612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Pilot D and I study based on AHRQ nonsurgical care</a:t>
            </a:r>
          </a:p>
        </p:txBody>
      </p:sp>
      <p:sp>
        <p:nvSpPr>
          <p:cNvPr id="4" name="Slide Number Placeholder 3"/>
          <p:cNvSpPr>
            <a:spLocks noGrp="1"/>
          </p:cNvSpPr>
          <p:nvPr>
            <p:ph type="sldNum" sz="quarter" idx="5"/>
          </p:nvPr>
        </p:nvSpPr>
        <p:spPr/>
        <p:txBody>
          <a:bodyPr/>
          <a:lstStyle/>
          <a:p>
            <a:fld id="{393696E4-7AAC-4BD8-B95F-AC5E2F1A66AC}" type="slidenum">
              <a:rPr lang="en-US" smtClean="0"/>
              <a:pPr/>
              <a:t>4</a:t>
            </a:fld>
            <a:endParaRPr lang="en-US" dirty="0"/>
          </a:p>
        </p:txBody>
      </p:sp>
    </p:spTree>
    <p:extLst>
      <p:ext uri="{BB962C8B-B14F-4D97-AF65-F5344CB8AC3E}">
        <p14:creationId xmlns:p14="http://schemas.microsoft.com/office/powerpoint/2010/main" val="2761811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thing our team tackled is understanding </a:t>
            </a:r>
          </a:p>
        </p:txBody>
      </p:sp>
      <p:sp>
        <p:nvSpPr>
          <p:cNvPr id="4" name="Slide Number Placeholder 3"/>
          <p:cNvSpPr>
            <a:spLocks noGrp="1"/>
          </p:cNvSpPr>
          <p:nvPr>
            <p:ph type="sldNum" sz="quarter" idx="5"/>
          </p:nvPr>
        </p:nvSpPr>
        <p:spPr/>
        <p:txBody>
          <a:bodyPr/>
          <a:lstStyle/>
          <a:p>
            <a:fld id="{393696E4-7AAC-4BD8-B95F-AC5E2F1A66AC}" type="slidenum">
              <a:rPr lang="en-US" smtClean="0"/>
              <a:pPr/>
              <a:t>5</a:t>
            </a:fld>
            <a:endParaRPr lang="en-US" dirty="0"/>
          </a:p>
        </p:txBody>
      </p:sp>
    </p:spTree>
    <p:extLst>
      <p:ext uri="{BB962C8B-B14F-4D97-AF65-F5344CB8AC3E}">
        <p14:creationId xmlns:p14="http://schemas.microsoft.com/office/powerpoint/2010/main" val="3855524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if we could capture </a:t>
            </a:r>
          </a:p>
        </p:txBody>
      </p:sp>
      <p:sp>
        <p:nvSpPr>
          <p:cNvPr id="4" name="Slide Number Placeholder 3"/>
          <p:cNvSpPr>
            <a:spLocks noGrp="1"/>
          </p:cNvSpPr>
          <p:nvPr>
            <p:ph type="sldNum" sz="quarter" idx="5"/>
          </p:nvPr>
        </p:nvSpPr>
        <p:spPr/>
        <p:txBody>
          <a:bodyPr/>
          <a:lstStyle/>
          <a:p>
            <a:fld id="{393696E4-7AAC-4BD8-B95F-AC5E2F1A66AC}" type="slidenum">
              <a:rPr lang="en-US" smtClean="0"/>
              <a:pPr/>
              <a:t>6</a:t>
            </a:fld>
            <a:endParaRPr lang="en-US" dirty="0"/>
          </a:p>
        </p:txBody>
      </p:sp>
    </p:spTree>
    <p:extLst>
      <p:ext uri="{BB962C8B-B14F-4D97-AF65-F5344CB8AC3E}">
        <p14:creationId xmlns:p14="http://schemas.microsoft.com/office/powerpoint/2010/main" val="2717930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Deeper dive …collected paper forms from all primary care clinics</a:t>
            </a:r>
          </a:p>
        </p:txBody>
      </p:sp>
      <p:sp>
        <p:nvSpPr>
          <p:cNvPr id="4" name="Slide Number Placeholder 3"/>
          <p:cNvSpPr>
            <a:spLocks noGrp="1"/>
          </p:cNvSpPr>
          <p:nvPr>
            <p:ph type="sldNum" sz="quarter" idx="5"/>
          </p:nvPr>
        </p:nvSpPr>
        <p:spPr/>
        <p:txBody>
          <a:bodyPr/>
          <a:lstStyle/>
          <a:p>
            <a:fld id="{393696E4-7AAC-4BD8-B95F-AC5E2F1A66AC}" type="slidenum">
              <a:rPr lang="en-US" smtClean="0"/>
              <a:pPr/>
              <a:t>7</a:t>
            </a:fld>
            <a:endParaRPr lang="en-US" dirty="0"/>
          </a:p>
        </p:txBody>
      </p:sp>
    </p:spTree>
    <p:extLst>
      <p:ext uri="{BB962C8B-B14F-4D97-AF65-F5344CB8AC3E}">
        <p14:creationId xmlns:p14="http://schemas.microsoft.com/office/powerpoint/2010/main" val="2502828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Fulfill agreements </a:t>
            </a:r>
          </a:p>
        </p:txBody>
      </p:sp>
      <p:sp>
        <p:nvSpPr>
          <p:cNvPr id="4" name="Slide Number Placeholder 3"/>
          <p:cNvSpPr>
            <a:spLocks noGrp="1"/>
          </p:cNvSpPr>
          <p:nvPr>
            <p:ph type="sldNum" sz="quarter" idx="5"/>
          </p:nvPr>
        </p:nvSpPr>
        <p:spPr/>
        <p:txBody>
          <a:bodyPr/>
          <a:lstStyle/>
          <a:p>
            <a:fld id="{393696E4-7AAC-4BD8-B95F-AC5E2F1A66AC}" type="slidenum">
              <a:rPr lang="en-US" smtClean="0"/>
              <a:pPr/>
              <a:t>8</a:t>
            </a:fld>
            <a:endParaRPr lang="en-US" dirty="0"/>
          </a:p>
        </p:txBody>
      </p:sp>
    </p:spTree>
    <p:extLst>
      <p:ext uri="{BB962C8B-B14F-4D97-AF65-F5344CB8AC3E}">
        <p14:creationId xmlns:p14="http://schemas.microsoft.com/office/powerpoint/2010/main" val="2078264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Emily-think about better table display</a:t>
            </a:r>
          </a:p>
        </p:txBody>
      </p:sp>
      <p:sp>
        <p:nvSpPr>
          <p:cNvPr id="4" name="Slide Number Placeholder 3"/>
          <p:cNvSpPr>
            <a:spLocks noGrp="1"/>
          </p:cNvSpPr>
          <p:nvPr>
            <p:ph type="sldNum" sz="quarter" idx="5"/>
          </p:nvPr>
        </p:nvSpPr>
        <p:spPr/>
        <p:txBody>
          <a:bodyPr/>
          <a:lstStyle/>
          <a:p>
            <a:fld id="{393696E4-7AAC-4BD8-B95F-AC5E2F1A66AC}" type="slidenum">
              <a:rPr lang="en-US" smtClean="0"/>
              <a:pPr/>
              <a:t>11</a:t>
            </a:fld>
            <a:endParaRPr lang="en-US" dirty="0"/>
          </a:p>
        </p:txBody>
      </p:sp>
    </p:spTree>
    <p:extLst>
      <p:ext uri="{BB962C8B-B14F-4D97-AF65-F5344CB8AC3E}">
        <p14:creationId xmlns:p14="http://schemas.microsoft.com/office/powerpoint/2010/main" val="6314808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jp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bg>
      <p:bgRef idx="1001">
        <a:schemeClr val="bg1"/>
      </p:bgRef>
    </p:bg>
    <p:spTree>
      <p:nvGrpSpPr>
        <p:cNvPr id="1" name=""/>
        <p:cNvGrpSpPr/>
        <p:nvPr/>
      </p:nvGrpSpPr>
      <p:grpSpPr>
        <a:xfrm>
          <a:off x="0" y="0"/>
          <a:ext cx="0" cy="0"/>
          <a:chOff x="0" y="0"/>
          <a:chExt cx="0" cy="0"/>
        </a:xfrm>
      </p:grpSpPr>
      <p:sp>
        <p:nvSpPr>
          <p:cNvPr id="8" name="Title 1"/>
          <p:cNvSpPr>
            <a:spLocks noGrp="1"/>
          </p:cNvSpPr>
          <p:nvPr>
            <p:ph type="ctrTitle"/>
          </p:nvPr>
        </p:nvSpPr>
        <p:spPr>
          <a:xfrm>
            <a:off x="805040" y="2824159"/>
            <a:ext cx="6692228" cy="157012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805041"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805040"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805040"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
        <p:nvSpPr>
          <p:cNvPr id="14" name="Rectangle 13"/>
          <p:cNvSpPr/>
          <p:nvPr userDrawn="1"/>
        </p:nvSpPr>
        <p:spPr>
          <a:xfrm>
            <a:off x="1" y="1"/>
            <a:ext cx="12192000" cy="145374"/>
          </a:xfrm>
          <a:prstGeom prst="rect">
            <a:avLst/>
          </a:prstGeom>
          <a:solidFill>
            <a:srgbClr val="094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69633" y="1534439"/>
            <a:ext cx="5029200" cy="4385099"/>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baseline="0"/>
            </a:lvl5pPr>
            <a:lvl6pPr>
              <a:defRPr baseline="0"/>
            </a:lvl6pPr>
          </a:lstStyle>
          <a:p>
            <a:pPr lvl="3"/>
            <a:r>
              <a:rPr lang="en-US" dirty="0"/>
              <a:t>Column 1 Title</a:t>
            </a:r>
          </a:p>
          <a:p>
            <a:pPr lvl="4"/>
            <a:r>
              <a:rPr lang="en-US" dirty="0"/>
              <a:t>This is paragraph style to use for a brief description.</a:t>
            </a:r>
          </a:p>
          <a:p>
            <a:pPr lvl="5"/>
            <a:r>
              <a:rPr lang="en-US" dirty="0"/>
              <a:t>Sixth Level</a:t>
            </a:r>
          </a:p>
          <a:p>
            <a:pPr lvl="0"/>
            <a:r>
              <a:rPr lang="en-US" dirty="0"/>
              <a:t>Click to edit Master text styles</a:t>
            </a:r>
          </a:p>
          <a:p>
            <a:pPr lvl="1"/>
            <a:r>
              <a:rPr lang="en-US" dirty="0"/>
              <a:t>Second level</a:t>
            </a:r>
          </a:p>
          <a:p>
            <a:pPr lvl="2"/>
            <a:r>
              <a:rPr lang="en-US" dirty="0"/>
              <a:t>Third level</a:t>
            </a:r>
          </a:p>
          <a:p>
            <a:pPr lvl="6"/>
            <a:r>
              <a:rPr lang="en-US" dirty="0"/>
              <a:t>Seventh level</a:t>
            </a:r>
            <a:endParaRPr dirty="0"/>
          </a:p>
        </p:txBody>
      </p:sp>
      <p:sp>
        <p:nvSpPr>
          <p:cNvPr id="4" name="Content Placeholder 3"/>
          <p:cNvSpPr>
            <a:spLocks noGrp="1"/>
          </p:cNvSpPr>
          <p:nvPr>
            <p:ph sz="half" idx="2" hasCustomPrompt="1"/>
          </p:nvPr>
        </p:nvSpPr>
        <p:spPr>
          <a:xfrm>
            <a:off x="6596063" y="1534439"/>
            <a:ext cx="5029200" cy="4385099"/>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vl6pPr>
              <a:defRPr baseline="0"/>
            </a:lvl6pPr>
            <a:lvl7pPr>
              <a:defRPr baseline="0"/>
            </a:lvl7pPr>
          </a:lstStyle>
          <a:p>
            <a:pPr lvl="3"/>
            <a:r>
              <a:rPr lang="en-US" dirty="0"/>
              <a:t>Column 2 Title</a:t>
            </a:r>
          </a:p>
          <a:p>
            <a:pPr lvl="4"/>
            <a:r>
              <a:rPr lang="en-US" dirty="0"/>
              <a:t>Fifth level</a:t>
            </a:r>
          </a:p>
          <a:p>
            <a:pPr lvl="5"/>
            <a:r>
              <a:rPr lang="en-US" dirty="0"/>
              <a:t>Sixth Level</a:t>
            </a:r>
          </a:p>
          <a:p>
            <a:pPr lvl="0"/>
            <a:r>
              <a:rPr lang="en-US" dirty="0"/>
              <a:t>Click to edit Master text styles</a:t>
            </a:r>
          </a:p>
          <a:p>
            <a:pPr lvl="1"/>
            <a:r>
              <a:rPr lang="en-US" dirty="0"/>
              <a:t>Second level</a:t>
            </a:r>
          </a:p>
          <a:p>
            <a:pPr lvl="2"/>
            <a:r>
              <a:rPr lang="en-US" dirty="0"/>
              <a:t>Third level</a:t>
            </a:r>
          </a:p>
          <a:p>
            <a:pPr lvl="6"/>
            <a:r>
              <a:rPr lang="en-US" dirty="0"/>
              <a:t>Seventh level</a:t>
            </a:r>
            <a:endParaRPr dirty="0"/>
          </a:p>
        </p:txBody>
      </p:sp>
      <p:cxnSp>
        <p:nvCxnSpPr>
          <p:cNvPr id="11" name="Straight Connector 10"/>
          <p:cNvCxnSpPr/>
          <p:nvPr userDrawn="1"/>
        </p:nvCxnSpPr>
        <p:spPr>
          <a:xfrm>
            <a:off x="6093503" y="1534440"/>
            <a:ext cx="0" cy="4385099"/>
          </a:xfrm>
          <a:prstGeom prst="line">
            <a:avLst/>
          </a:prstGeom>
          <a:ln w="9525">
            <a:solidFill>
              <a:srgbClr val="326F65"/>
            </a:solidFill>
          </a:ln>
        </p:spPr>
        <p:style>
          <a:lnRef idx="1">
            <a:schemeClr val="accent1"/>
          </a:lnRef>
          <a:fillRef idx="0">
            <a:schemeClr val="accent1"/>
          </a:fillRef>
          <a:effectRef idx="0">
            <a:schemeClr val="accent1"/>
          </a:effectRef>
          <a:fontRef idx="minor">
            <a:schemeClr val="tx1"/>
          </a:fontRef>
        </p:style>
      </p:cxnSp>
      <p:sp>
        <p:nvSpPr>
          <p:cNvPr id="20" name="Title 3"/>
          <p:cNvSpPr>
            <a:spLocks noGrp="1"/>
          </p:cNvSpPr>
          <p:nvPr>
            <p:ph type="title" hasCustomPrompt="1"/>
          </p:nvPr>
        </p:nvSpPr>
        <p:spPr>
          <a:xfrm>
            <a:off x="567760" y="481264"/>
            <a:ext cx="11056484" cy="370238"/>
          </a:xfrm>
        </p:spPr>
        <p:txBody>
          <a:bodyPr anchor="t"/>
          <a:lstStyle>
            <a:lvl1pPr>
              <a:defRPr baseline="0"/>
            </a:lvl1pPr>
          </a:lstStyle>
          <a:p>
            <a:r>
              <a:rPr lang="en-US" dirty="0"/>
              <a:t>Two Column </a:t>
            </a:r>
          </a:p>
        </p:txBody>
      </p:sp>
      <p:sp>
        <p:nvSpPr>
          <p:cNvPr id="21" name="Text Placeholder 6"/>
          <p:cNvSpPr>
            <a:spLocks noGrp="1"/>
          </p:cNvSpPr>
          <p:nvPr>
            <p:ph type="body" sz="quarter" idx="13" hasCustomPrompt="1"/>
          </p:nvPr>
        </p:nvSpPr>
        <p:spPr>
          <a:xfrm>
            <a:off x="567759" y="899964"/>
            <a:ext cx="10967734" cy="298585"/>
          </a:xfrm>
        </p:spPr>
        <p:txBody>
          <a:bodyPr lIns="0" tIns="0" anchor="ctr">
            <a:noAutofit/>
          </a:bodyPr>
          <a:lstStyle>
            <a:lvl1pPr marL="0" indent="0">
              <a:lnSpc>
                <a:spcPct val="95000"/>
              </a:lnSpc>
              <a:buNone/>
              <a:defRPr sz="1801" baseline="0">
                <a:solidFill>
                  <a:schemeClr val="accent3"/>
                </a:solidFill>
                <a:latin typeface="+mj-lt"/>
              </a:defRPr>
            </a:lvl1pPr>
            <a:lvl2pPr marL="343003" indent="0">
              <a:buNone/>
              <a:defRPr/>
            </a:lvl2pPr>
            <a:lvl3pPr marL="686006" indent="0">
              <a:buNone/>
              <a:defRPr/>
            </a:lvl3pPr>
            <a:lvl4pPr marL="1029009" indent="0">
              <a:buNone/>
              <a:defRPr/>
            </a:lvl4pPr>
            <a:lvl5pPr marL="1372011" indent="0">
              <a:buNone/>
              <a:defRPr/>
            </a:lvl5pPr>
          </a:lstStyle>
          <a:p>
            <a:pPr lvl="0"/>
            <a:r>
              <a:rPr lang="en-US" dirty="0"/>
              <a:t>This is what the subtitle looks like</a:t>
            </a:r>
            <a:endParaRPr dirty="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
        <p:nvSpPr>
          <p:cNvPr id="8" name="Rectangle 7"/>
          <p:cNvSpPr/>
          <p:nvPr userDrawn="1"/>
        </p:nvSpPr>
        <p:spPr>
          <a:xfrm>
            <a:off x="1" y="1"/>
            <a:ext cx="12192000" cy="145374"/>
          </a:xfrm>
          <a:prstGeom prst="rect">
            <a:avLst/>
          </a:prstGeom>
          <a:solidFill>
            <a:srgbClr val="094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10" name="TextBox 9"/>
          <p:cNvSpPr txBox="1"/>
          <p:nvPr userDrawn="1"/>
        </p:nvSpPr>
        <p:spPr>
          <a:xfrm>
            <a:off x="342990" y="6451782"/>
            <a:ext cx="397273" cy="306213"/>
          </a:xfrm>
          <a:prstGeom prst="rect">
            <a:avLst/>
          </a:prstGeom>
        </p:spPr>
        <p:txBody>
          <a:bodyPr vert="horz" wrap="square" lIns="0" tIns="0" rIns="0" bIns="0" rtlCol="0">
            <a:noAutofit/>
          </a:bodyPr>
          <a:lstStyle/>
          <a:p>
            <a:pPr marL="0" indent="0" algn="ctr">
              <a:lnSpc>
                <a:spcPct val="94000"/>
              </a:lnSpc>
              <a:spcBef>
                <a:spcPts val="800"/>
              </a:spcBef>
              <a:spcAft>
                <a:spcPts val="400"/>
              </a:spcAft>
              <a:buClr>
                <a:schemeClr val="accent2"/>
              </a:buClr>
              <a:buSzPct val="100000"/>
              <a:buFont typeface="Arial" charset="0"/>
              <a:buNone/>
            </a:pPr>
            <a:fld id="{D91D4CDF-0149-E84F-8EE5-CE1963E31B7D}" type="slidenum">
              <a:rPr lang="en-US" sz="1400" dirty="0">
                <a:solidFill>
                  <a:schemeClr val="bg1">
                    <a:lumMod val="50000"/>
                  </a:schemeClr>
                </a:solidFill>
              </a:rPr>
              <a:pPr marL="0" indent="0" algn="ctr">
                <a:lnSpc>
                  <a:spcPct val="94000"/>
                </a:lnSpc>
                <a:spcBef>
                  <a:spcPts val="800"/>
                </a:spcBef>
                <a:spcAft>
                  <a:spcPts val="400"/>
                </a:spcAft>
                <a:buClr>
                  <a:schemeClr val="accent2"/>
                </a:buClr>
                <a:buSzPct val="100000"/>
                <a:buFont typeface="Arial" charset="0"/>
                <a:buNone/>
              </a:pPr>
              <a:t>‹#›</a:t>
            </a:fld>
            <a:endParaRPr lang="en-US" sz="1400" dirty="0">
              <a:solidFill>
                <a:schemeClr val="bg1">
                  <a:lumMod val="50000"/>
                </a:schemeClr>
              </a:solidFill>
            </a:endParaRPr>
          </a:p>
        </p:txBody>
      </p:sp>
    </p:spTree>
    <p:extLst>
      <p:ext uri="{BB962C8B-B14F-4D97-AF65-F5344CB8AC3E}">
        <p14:creationId xmlns:p14="http://schemas.microsoft.com/office/powerpoint/2010/main" val="3980276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11" name="Text Placeholder 10"/>
          <p:cNvSpPr>
            <a:spLocks noGrp="1"/>
          </p:cNvSpPr>
          <p:nvPr>
            <p:ph type="body" sz="quarter" idx="11"/>
          </p:nvPr>
        </p:nvSpPr>
        <p:spPr>
          <a:xfrm>
            <a:off x="566776" y="1558961"/>
            <a:ext cx="11057467" cy="4235115"/>
          </a:xfrm>
        </p:spPr>
        <p:txBody>
          <a:bodyPr/>
          <a:lstStyle>
            <a:lvl1pPr marL="0" indent="0">
              <a:buFontTx/>
              <a:buNone/>
              <a:defRPr sz="2101" baseline="0">
                <a:solidFill>
                  <a:schemeClr val="tx1"/>
                </a:solidFill>
              </a:defRPr>
            </a:lvl1pPr>
            <a:lvl2pPr>
              <a:defRPr sz="1300"/>
            </a:lvl2pPr>
            <a:lvl3pPr>
              <a:defRPr sz="1100"/>
            </a:lvl3pPr>
            <a:lvl4pPr>
              <a:spcBef>
                <a:spcPts val="300"/>
              </a:spcBef>
              <a:spcAft>
                <a:spcPts val="850"/>
              </a:spcAft>
              <a:defRPr sz="1600" b="1">
                <a:solidFill>
                  <a:srgbClr val="326F65"/>
                </a:solidFill>
              </a:defRPr>
            </a:lvl4pPr>
            <a:lvl5pPr>
              <a:spcAft>
                <a:spcPts val="600"/>
              </a:spcAft>
              <a:defRPr/>
            </a:lvl5pPr>
            <a:lvl6pPr>
              <a:spcBef>
                <a:spcPts val="800"/>
              </a:spcBef>
              <a:defRPr b="1" i="0" baseline="0"/>
            </a:lvl6pPr>
            <a:lvl7pPr>
              <a:defRPr>
                <a:solidFill>
                  <a:srgbClr val="094995"/>
                </a:solidFill>
              </a:defRPr>
            </a:lvl7pPr>
            <a:lvl8pPr>
              <a:spcBef>
                <a:spcPts val="4001"/>
              </a:spcBef>
              <a:spcAft>
                <a:spcPts val="0"/>
              </a:spcAft>
              <a:defRPr sz="5002" b="0" baseline="0"/>
            </a:lvl8pPr>
            <a:lvl9pPr>
              <a:spcBef>
                <a:spcPts val="300"/>
              </a:spcBef>
              <a:spcAft>
                <a:spcPts val="300"/>
              </a:spcAft>
              <a:defRPr sz="2401" b="1" cap="none" spc="-150" baseline="0"/>
            </a:lvl9pPr>
          </a:lstStyle>
          <a:p>
            <a:pPr lvl="3"/>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
        <p:nvSpPr>
          <p:cNvPr id="8" name="Rectangle 7"/>
          <p:cNvSpPr/>
          <p:nvPr userDrawn="1"/>
        </p:nvSpPr>
        <p:spPr>
          <a:xfrm>
            <a:off x="1" y="1"/>
            <a:ext cx="12192000" cy="145374"/>
          </a:xfrm>
          <a:prstGeom prst="rect">
            <a:avLst/>
          </a:prstGeom>
          <a:solidFill>
            <a:srgbClr val="094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9" name="TextBox 8"/>
          <p:cNvSpPr txBox="1"/>
          <p:nvPr userDrawn="1"/>
        </p:nvSpPr>
        <p:spPr>
          <a:xfrm>
            <a:off x="342990" y="6451782"/>
            <a:ext cx="397273" cy="306213"/>
          </a:xfrm>
          <a:prstGeom prst="rect">
            <a:avLst/>
          </a:prstGeom>
        </p:spPr>
        <p:txBody>
          <a:bodyPr vert="horz" wrap="square" lIns="0" tIns="0" rIns="0" bIns="0" rtlCol="0">
            <a:noAutofit/>
          </a:bodyPr>
          <a:lstStyle/>
          <a:p>
            <a:pPr marL="0" indent="0" algn="ctr">
              <a:lnSpc>
                <a:spcPct val="94000"/>
              </a:lnSpc>
              <a:spcBef>
                <a:spcPts val="800"/>
              </a:spcBef>
              <a:spcAft>
                <a:spcPts val="400"/>
              </a:spcAft>
              <a:buClr>
                <a:schemeClr val="accent2"/>
              </a:buClr>
              <a:buSzPct val="100000"/>
              <a:buFont typeface="Arial" charset="0"/>
              <a:buNone/>
            </a:pPr>
            <a:fld id="{D91D4CDF-0149-E84F-8EE5-CE1963E31B7D}" type="slidenum">
              <a:rPr lang="en-US" sz="1400" dirty="0">
                <a:solidFill>
                  <a:schemeClr val="bg1">
                    <a:lumMod val="50000"/>
                  </a:schemeClr>
                </a:solidFill>
              </a:rPr>
              <a:pPr marL="0" indent="0" algn="ctr">
                <a:lnSpc>
                  <a:spcPct val="94000"/>
                </a:lnSpc>
                <a:spcBef>
                  <a:spcPts val="800"/>
                </a:spcBef>
                <a:spcAft>
                  <a:spcPts val="400"/>
                </a:spcAft>
                <a:buClr>
                  <a:schemeClr val="accent2"/>
                </a:buClr>
                <a:buSzPct val="100000"/>
                <a:buFont typeface="Arial" charset="0"/>
                <a:buNone/>
              </a:pPr>
              <a:t>‹#›</a:t>
            </a:fld>
            <a:endParaRPr lang="en-US" sz="1400" dirty="0">
              <a:solidFill>
                <a:schemeClr val="bg1">
                  <a:lumMod val="50000"/>
                </a:schemeClr>
              </a:solidFill>
            </a:endParaRPr>
          </a:p>
        </p:txBody>
      </p:sp>
      <p:sp>
        <p:nvSpPr>
          <p:cNvPr id="10" name="Title 3"/>
          <p:cNvSpPr>
            <a:spLocks noGrp="1"/>
          </p:cNvSpPr>
          <p:nvPr>
            <p:ph type="title"/>
          </p:nvPr>
        </p:nvSpPr>
        <p:spPr>
          <a:xfrm>
            <a:off x="567760" y="481264"/>
            <a:ext cx="11056484" cy="370238"/>
          </a:xfrm>
        </p:spPr>
        <p:txBody>
          <a:bodyPr anchor="t"/>
          <a:lstStyle/>
          <a:p>
            <a:r>
              <a:rPr lang="en-US" dirty="0"/>
              <a:t>Click to edit Master title style</a:t>
            </a:r>
          </a:p>
        </p:txBody>
      </p:sp>
      <p:sp>
        <p:nvSpPr>
          <p:cNvPr id="13" name="Text Placeholder 6"/>
          <p:cNvSpPr>
            <a:spLocks noGrp="1"/>
          </p:cNvSpPr>
          <p:nvPr>
            <p:ph type="body" sz="quarter" idx="14" hasCustomPrompt="1"/>
          </p:nvPr>
        </p:nvSpPr>
        <p:spPr>
          <a:xfrm>
            <a:off x="566776" y="926911"/>
            <a:ext cx="10999306" cy="260481"/>
          </a:xfrm>
        </p:spPr>
        <p:txBody>
          <a:bodyPr lIns="0" tIns="0" anchor="ctr">
            <a:noAutofit/>
          </a:bodyPr>
          <a:lstStyle>
            <a:lvl1pPr marL="0" indent="0">
              <a:lnSpc>
                <a:spcPct val="95000"/>
              </a:lnSpc>
              <a:buNone/>
              <a:defRPr sz="1801">
                <a:solidFill>
                  <a:schemeClr val="accent3"/>
                </a:solidFill>
                <a:latin typeface="+mj-lt"/>
              </a:defRPr>
            </a:lvl1pPr>
            <a:lvl2pPr marL="343003" indent="0">
              <a:buNone/>
              <a:defRPr/>
            </a:lvl2pPr>
            <a:lvl3pPr marL="686006" indent="0">
              <a:buNone/>
              <a:defRPr/>
            </a:lvl3pPr>
            <a:lvl4pPr marL="1029009" indent="0">
              <a:buNone/>
              <a:defRPr/>
            </a:lvl4pPr>
            <a:lvl5pPr marL="1372011" indent="0">
              <a:buNone/>
              <a:defRPr/>
            </a:lvl5pPr>
          </a:lstStyle>
          <a:p>
            <a:pPr lvl="0"/>
            <a:r>
              <a:rPr dirty="0"/>
              <a:t>Click to add subtitle</a:t>
            </a:r>
          </a:p>
        </p:txBody>
      </p:sp>
    </p:spTree>
    <p:extLst>
      <p:ext uri="{BB962C8B-B14F-4D97-AF65-F5344CB8AC3E}">
        <p14:creationId xmlns:p14="http://schemas.microsoft.com/office/powerpoint/2010/main" val="1750274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lumn 1">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69633" y="1534439"/>
            <a:ext cx="3154680" cy="4231298"/>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3"/>
            <a:r>
              <a:rPr lang="en-US" dirty="0"/>
              <a:t>Fourth level</a:t>
            </a:r>
          </a:p>
          <a:p>
            <a:pPr lvl="4"/>
            <a:r>
              <a:rPr lang="en-US" dirty="0"/>
              <a:t>Fifth level</a:t>
            </a:r>
          </a:p>
          <a:p>
            <a:pPr lvl="4"/>
            <a:endParaRPr lang="en-US" dirty="0"/>
          </a:p>
          <a:p>
            <a:pPr lvl="0"/>
            <a:r>
              <a:rPr lang="en-US" dirty="0"/>
              <a:t>Click to edit Master text styles</a:t>
            </a:r>
          </a:p>
          <a:p>
            <a:pPr lvl="1"/>
            <a:r>
              <a:rPr lang="en-US" dirty="0"/>
              <a:t>Second level</a:t>
            </a:r>
          </a:p>
          <a:p>
            <a:pPr lvl="2"/>
            <a:r>
              <a:rPr lang="en-US" dirty="0"/>
              <a:t>Third level</a:t>
            </a:r>
          </a:p>
          <a:p>
            <a:pPr lvl="4"/>
            <a:endParaRPr dirty="0"/>
          </a:p>
        </p:txBody>
      </p:sp>
      <p:sp>
        <p:nvSpPr>
          <p:cNvPr id="4" name="Content Placeholder 3"/>
          <p:cNvSpPr>
            <a:spLocks noGrp="1"/>
          </p:cNvSpPr>
          <p:nvPr>
            <p:ph sz="half" idx="2" hasCustomPrompt="1"/>
          </p:nvPr>
        </p:nvSpPr>
        <p:spPr>
          <a:xfrm>
            <a:off x="4518661" y="1534439"/>
            <a:ext cx="3154680" cy="4231298"/>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3"/>
            <a:r>
              <a:rPr lang="en-US"/>
              <a:t>Fourth level</a:t>
            </a:r>
          </a:p>
          <a:p>
            <a:pPr lvl="4"/>
            <a:r>
              <a:rPr lang="en-US"/>
              <a:t>Fifth level</a:t>
            </a:r>
          </a:p>
          <a:p>
            <a:pPr lvl="4"/>
            <a:endParaRPr lang="en-US"/>
          </a:p>
          <a:p>
            <a:pPr lvl="0"/>
            <a:r>
              <a:rPr lang="en-US"/>
              <a:t>Click to edit Master text styles</a:t>
            </a:r>
          </a:p>
          <a:p>
            <a:pPr lvl="1"/>
            <a:r>
              <a:rPr lang="en-US"/>
              <a:t>Second level</a:t>
            </a:r>
          </a:p>
          <a:p>
            <a:pPr lvl="2"/>
            <a:r>
              <a:rPr lang="en-US"/>
              <a:t>Third level</a:t>
            </a:r>
          </a:p>
          <a:p>
            <a:pPr lvl="4"/>
            <a:endParaRPr lang="en-US"/>
          </a:p>
        </p:txBody>
      </p:sp>
      <p:sp>
        <p:nvSpPr>
          <p:cNvPr id="8" name="Content Placeholder 7"/>
          <p:cNvSpPr>
            <a:spLocks noGrp="1"/>
          </p:cNvSpPr>
          <p:nvPr>
            <p:ph sz="quarter" idx="13" hasCustomPrompt="1"/>
          </p:nvPr>
        </p:nvSpPr>
        <p:spPr>
          <a:xfrm>
            <a:off x="8476744" y="1534439"/>
            <a:ext cx="3154680" cy="4231298"/>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3"/>
            <a:r>
              <a:rPr lang="en-US"/>
              <a:t>Fourth level</a:t>
            </a:r>
          </a:p>
          <a:p>
            <a:pPr lvl="4"/>
            <a:r>
              <a:rPr lang="en-US"/>
              <a:t>Fifth level</a:t>
            </a:r>
          </a:p>
          <a:p>
            <a:pPr lvl="4"/>
            <a:endParaRPr lang="en-US"/>
          </a:p>
          <a:p>
            <a:pPr lvl="0"/>
            <a:r>
              <a:rPr lang="en-US"/>
              <a:t>Click to edit Master text styles</a:t>
            </a:r>
          </a:p>
          <a:p>
            <a:pPr lvl="1"/>
            <a:r>
              <a:rPr lang="en-US"/>
              <a:t>Second level</a:t>
            </a:r>
          </a:p>
          <a:p>
            <a:pPr lvl="2"/>
            <a:r>
              <a:rPr lang="en-US"/>
              <a:t>Third level</a:t>
            </a:r>
          </a:p>
        </p:txBody>
      </p:sp>
      <p:cxnSp>
        <p:nvCxnSpPr>
          <p:cNvPr id="13" name="Straight Connector 12"/>
          <p:cNvCxnSpPr/>
          <p:nvPr userDrawn="1"/>
        </p:nvCxnSpPr>
        <p:spPr>
          <a:xfrm>
            <a:off x="4125589" y="1534440"/>
            <a:ext cx="0" cy="4231299"/>
          </a:xfrm>
          <a:prstGeom prst="line">
            <a:avLst/>
          </a:prstGeom>
          <a:ln w="9525">
            <a:solidFill>
              <a:srgbClr val="326F6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8071527" y="1534440"/>
            <a:ext cx="0" cy="4231299"/>
          </a:xfrm>
          <a:prstGeom prst="line">
            <a:avLst/>
          </a:prstGeom>
          <a:ln w="9525">
            <a:solidFill>
              <a:srgbClr val="326F65"/>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
        <p:nvSpPr>
          <p:cNvPr id="10" name="Rectangle 9"/>
          <p:cNvSpPr/>
          <p:nvPr userDrawn="1"/>
        </p:nvSpPr>
        <p:spPr>
          <a:xfrm>
            <a:off x="1" y="0"/>
            <a:ext cx="12192000" cy="145374"/>
          </a:xfrm>
          <a:prstGeom prst="rect">
            <a:avLst/>
          </a:prstGeom>
          <a:solidFill>
            <a:srgbClr val="094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12" name="TextBox 11"/>
          <p:cNvSpPr txBox="1"/>
          <p:nvPr userDrawn="1"/>
        </p:nvSpPr>
        <p:spPr>
          <a:xfrm>
            <a:off x="342990" y="6451782"/>
            <a:ext cx="397273" cy="306213"/>
          </a:xfrm>
          <a:prstGeom prst="rect">
            <a:avLst/>
          </a:prstGeom>
        </p:spPr>
        <p:txBody>
          <a:bodyPr vert="horz" wrap="square" lIns="0" tIns="0" rIns="0" bIns="0" rtlCol="0">
            <a:noAutofit/>
          </a:bodyPr>
          <a:lstStyle/>
          <a:p>
            <a:pPr marL="0" indent="0" algn="ctr">
              <a:lnSpc>
                <a:spcPct val="94000"/>
              </a:lnSpc>
              <a:spcBef>
                <a:spcPts val="800"/>
              </a:spcBef>
              <a:spcAft>
                <a:spcPts val="400"/>
              </a:spcAft>
              <a:buClr>
                <a:schemeClr val="accent2"/>
              </a:buClr>
              <a:buSzPct val="100000"/>
              <a:buFont typeface="Arial" charset="0"/>
              <a:buNone/>
            </a:pPr>
            <a:fld id="{D91D4CDF-0149-E84F-8EE5-CE1963E31B7D}" type="slidenum">
              <a:rPr lang="en-US" sz="1400" dirty="0">
                <a:solidFill>
                  <a:schemeClr val="bg1">
                    <a:lumMod val="50000"/>
                  </a:schemeClr>
                </a:solidFill>
              </a:rPr>
              <a:pPr marL="0" indent="0" algn="ctr">
                <a:lnSpc>
                  <a:spcPct val="94000"/>
                </a:lnSpc>
                <a:spcBef>
                  <a:spcPts val="800"/>
                </a:spcBef>
                <a:spcAft>
                  <a:spcPts val="400"/>
                </a:spcAft>
                <a:buClr>
                  <a:schemeClr val="accent2"/>
                </a:buClr>
                <a:buSzPct val="100000"/>
                <a:buFont typeface="Arial" charset="0"/>
                <a:buNone/>
              </a:pPr>
              <a:t>‹#›</a:t>
            </a:fld>
            <a:endParaRPr lang="en-US" sz="1400" dirty="0">
              <a:solidFill>
                <a:schemeClr val="bg1">
                  <a:lumMod val="50000"/>
                </a:schemeClr>
              </a:solidFill>
            </a:endParaRPr>
          </a:p>
        </p:txBody>
      </p:sp>
      <p:sp>
        <p:nvSpPr>
          <p:cNvPr id="14" name="Title 3"/>
          <p:cNvSpPr>
            <a:spLocks noGrp="1"/>
          </p:cNvSpPr>
          <p:nvPr>
            <p:ph type="title"/>
          </p:nvPr>
        </p:nvSpPr>
        <p:spPr>
          <a:xfrm>
            <a:off x="567760" y="481264"/>
            <a:ext cx="11056484" cy="370238"/>
          </a:xfrm>
        </p:spPr>
        <p:txBody>
          <a:bodyPr anchor="t"/>
          <a:lstStyle/>
          <a:p>
            <a:r>
              <a:rPr lang="en-US" dirty="0"/>
              <a:t>Click to edit Master title style</a:t>
            </a:r>
          </a:p>
        </p:txBody>
      </p:sp>
      <p:sp>
        <p:nvSpPr>
          <p:cNvPr id="16" name="Text Placeholder 6"/>
          <p:cNvSpPr>
            <a:spLocks noGrp="1"/>
          </p:cNvSpPr>
          <p:nvPr>
            <p:ph type="body" sz="quarter" idx="14" hasCustomPrompt="1"/>
          </p:nvPr>
        </p:nvSpPr>
        <p:spPr>
          <a:xfrm>
            <a:off x="567759" y="926912"/>
            <a:ext cx="10998323" cy="260481"/>
          </a:xfrm>
        </p:spPr>
        <p:txBody>
          <a:bodyPr lIns="0" tIns="0" anchor="ctr">
            <a:noAutofit/>
          </a:bodyPr>
          <a:lstStyle>
            <a:lvl1pPr marL="0" indent="0">
              <a:lnSpc>
                <a:spcPct val="95000"/>
              </a:lnSpc>
              <a:buNone/>
              <a:defRPr sz="1801">
                <a:solidFill>
                  <a:schemeClr val="accent3"/>
                </a:solidFill>
                <a:latin typeface="+mj-lt"/>
              </a:defRPr>
            </a:lvl1pPr>
            <a:lvl2pPr marL="343003" indent="0">
              <a:buNone/>
              <a:defRPr/>
            </a:lvl2pPr>
            <a:lvl3pPr marL="686006" indent="0">
              <a:buNone/>
              <a:defRPr/>
            </a:lvl3pPr>
            <a:lvl4pPr marL="1029009" indent="0">
              <a:buNone/>
              <a:defRPr/>
            </a:lvl4pPr>
            <a:lvl5pPr marL="1372011" indent="0">
              <a:buNone/>
              <a:defRPr/>
            </a:lvl5pPr>
          </a:lstStyle>
          <a:p>
            <a:pPr lvl="0"/>
            <a:r>
              <a:rPr dirty="0"/>
              <a:t>Click to add subtitle</a:t>
            </a:r>
          </a:p>
        </p:txBody>
      </p:sp>
    </p:spTree>
    <p:extLst>
      <p:ext uri="{BB962C8B-B14F-4D97-AF65-F5344CB8AC3E}">
        <p14:creationId xmlns:p14="http://schemas.microsoft.com/office/powerpoint/2010/main" val="119985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lumn 2">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08790" y="1773595"/>
            <a:ext cx="2886911" cy="3992142"/>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4677285" y="1773595"/>
            <a:ext cx="2930016" cy="3992142"/>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Content Placeholder 7"/>
          <p:cNvSpPr>
            <a:spLocks noGrp="1"/>
          </p:cNvSpPr>
          <p:nvPr>
            <p:ph sz="quarter" idx="13"/>
          </p:nvPr>
        </p:nvSpPr>
        <p:spPr>
          <a:xfrm>
            <a:off x="8502294" y="1773595"/>
            <a:ext cx="2876906" cy="3992142"/>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Rectangle 1"/>
          <p:cNvSpPr/>
          <p:nvPr userDrawn="1"/>
        </p:nvSpPr>
        <p:spPr>
          <a:xfrm>
            <a:off x="568452" y="1534441"/>
            <a:ext cx="3405078" cy="4231299"/>
          </a:xfrm>
          <a:prstGeom prst="rect">
            <a:avLst/>
          </a:prstGeom>
          <a:noFill/>
          <a:ln w="9525">
            <a:solidFill>
              <a:srgbClr val="32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350" dirty="0" err="1"/>
          </a:p>
        </p:txBody>
      </p:sp>
      <p:sp>
        <p:nvSpPr>
          <p:cNvPr id="14" name="Rectangle 13"/>
          <p:cNvSpPr/>
          <p:nvPr userDrawn="1"/>
        </p:nvSpPr>
        <p:spPr>
          <a:xfrm>
            <a:off x="4393463" y="1534441"/>
            <a:ext cx="3405078" cy="4231299"/>
          </a:xfrm>
          <a:prstGeom prst="rect">
            <a:avLst/>
          </a:prstGeom>
          <a:noFill/>
          <a:ln w="9525">
            <a:solidFill>
              <a:srgbClr val="32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350" dirty="0" err="1"/>
          </a:p>
        </p:txBody>
      </p:sp>
      <p:sp>
        <p:nvSpPr>
          <p:cNvPr id="16" name="Rectangle 15"/>
          <p:cNvSpPr/>
          <p:nvPr userDrawn="1"/>
        </p:nvSpPr>
        <p:spPr>
          <a:xfrm>
            <a:off x="8218473" y="1534441"/>
            <a:ext cx="3405078" cy="4231299"/>
          </a:xfrm>
          <a:prstGeom prst="rect">
            <a:avLst/>
          </a:prstGeom>
          <a:noFill/>
          <a:ln w="9525">
            <a:solidFill>
              <a:srgbClr val="32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350" dirty="0" err="1"/>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
        <p:nvSpPr>
          <p:cNvPr id="11" name="Rectangle 10"/>
          <p:cNvSpPr/>
          <p:nvPr userDrawn="1"/>
        </p:nvSpPr>
        <p:spPr>
          <a:xfrm>
            <a:off x="1" y="1"/>
            <a:ext cx="12192000" cy="145374"/>
          </a:xfrm>
          <a:prstGeom prst="rect">
            <a:avLst/>
          </a:prstGeom>
          <a:solidFill>
            <a:srgbClr val="094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13" name="TextBox 12"/>
          <p:cNvSpPr txBox="1"/>
          <p:nvPr userDrawn="1"/>
        </p:nvSpPr>
        <p:spPr>
          <a:xfrm>
            <a:off x="342990" y="6451782"/>
            <a:ext cx="397273" cy="306213"/>
          </a:xfrm>
          <a:prstGeom prst="rect">
            <a:avLst/>
          </a:prstGeom>
        </p:spPr>
        <p:txBody>
          <a:bodyPr vert="horz" wrap="square" lIns="0" tIns="0" rIns="0" bIns="0" rtlCol="0">
            <a:noAutofit/>
          </a:bodyPr>
          <a:lstStyle/>
          <a:p>
            <a:pPr marL="0" indent="0" algn="ctr">
              <a:lnSpc>
                <a:spcPct val="94000"/>
              </a:lnSpc>
              <a:spcBef>
                <a:spcPts val="800"/>
              </a:spcBef>
              <a:spcAft>
                <a:spcPts val="400"/>
              </a:spcAft>
              <a:buClr>
                <a:schemeClr val="accent2"/>
              </a:buClr>
              <a:buSzPct val="100000"/>
              <a:buFont typeface="Arial" charset="0"/>
              <a:buNone/>
            </a:pPr>
            <a:fld id="{D91D4CDF-0149-E84F-8EE5-CE1963E31B7D}" type="slidenum">
              <a:rPr lang="en-US" sz="1400" dirty="0">
                <a:solidFill>
                  <a:schemeClr val="bg1">
                    <a:lumMod val="50000"/>
                  </a:schemeClr>
                </a:solidFill>
              </a:rPr>
              <a:pPr marL="0" indent="0" algn="ctr">
                <a:lnSpc>
                  <a:spcPct val="94000"/>
                </a:lnSpc>
                <a:spcBef>
                  <a:spcPts val="800"/>
                </a:spcBef>
                <a:spcAft>
                  <a:spcPts val="400"/>
                </a:spcAft>
                <a:buClr>
                  <a:schemeClr val="accent2"/>
                </a:buClr>
                <a:buSzPct val="100000"/>
                <a:buFont typeface="Arial" charset="0"/>
                <a:buNone/>
              </a:pPr>
              <a:t>‹#›</a:t>
            </a:fld>
            <a:endParaRPr lang="en-US" sz="1400" dirty="0">
              <a:solidFill>
                <a:schemeClr val="bg1">
                  <a:lumMod val="50000"/>
                </a:schemeClr>
              </a:solidFill>
            </a:endParaRPr>
          </a:p>
        </p:txBody>
      </p:sp>
      <p:sp>
        <p:nvSpPr>
          <p:cNvPr id="17" name="Title 3"/>
          <p:cNvSpPr>
            <a:spLocks noGrp="1"/>
          </p:cNvSpPr>
          <p:nvPr>
            <p:ph type="title"/>
          </p:nvPr>
        </p:nvSpPr>
        <p:spPr>
          <a:xfrm>
            <a:off x="567760" y="481264"/>
            <a:ext cx="11056484" cy="370238"/>
          </a:xfrm>
        </p:spPr>
        <p:txBody>
          <a:bodyPr anchor="t"/>
          <a:lstStyle/>
          <a:p>
            <a:r>
              <a:rPr lang="en-US" dirty="0"/>
              <a:t>Click to edit Master title style</a:t>
            </a:r>
          </a:p>
        </p:txBody>
      </p:sp>
      <p:sp>
        <p:nvSpPr>
          <p:cNvPr id="18" name="Text Placeholder 6"/>
          <p:cNvSpPr>
            <a:spLocks noGrp="1"/>
          </p:cNvSpPr>
          <p:nvPr>
            <p:ph type="body" sz="quarter" idx="14" hasCustomPrompt="1"/>
          </p:nvPr>
        </p:nvSpPr>
        <p:spPr>
          <a:xfrm>
            <a:off x="567759" y="926911"/>
            <a:ext cx="10998323" cy="260480"/>
          </a:xfrm>
        </p:spPr>
        <p:txBody>
          <a:bodyPr lIns="0" tIns="0" anchor="ctr">
            <a:noAutofit/>
          </a:bodyPr>
          <a:lstStyle>
            <a:lvl1pPr marL="0" indent="0">
              <a:lnSpc>
                <a:spcPct val="95000"/>
              </a:lnSpc>
              <a:buNone/>
              <a:defRPr sz="1801">
                <a:solidFill>
                  <a:schemeClr val="accent3"/>
                </a:solidFill>
                <a:latin typeface="+mj-lt"/>
              </a:defRPr>
            </a:lvl1pPr>
            <a:lvl2pPr marL="343003" indent="0">
              <a:buNone/>
              <a:defRPr/>
            </a:lvl2pPr>
            <a:lvl3pPr marL="686006" indent="0">
              <a:buNone/>
              <a:defRPr/>
            </a:lvl3pPr>
            <a:lvl4pPr marL="1029009" indent="0">
              <a:buNone/>
              <a:defRPr/>
            </a:lvl4pPr>
            <a:lvl5pPr marL="1372011" indent="0">
              <a:buNone/>
              <a:defRPr/>
            </a:lvl5pPr>
          </a:lstStyle>
          <a:p>
            <a:pPr lvl="0"/>
            <a:r>
              <a:rPr dirty="0"/>
              <a:t>Click to add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lumn 1">
    <p:spTree>
      <p:nvGrpSpPr>
        <p:cNvPr id="1" name=""/>
        <p:cNvGrpSpPr/>
        <p:nvPr/>
      </p:nvGrpSpPr>
      <p:grpSpPr>
        <a:xfrm>
          <a:off x="0" y="0"/>
          <a:ext cx="0" cy="0"/>
          <a:chOff x="0" y="0"/>
          <a:chExt cx="0" cy="0"/>
        </a:xfrm>
      </p:grpSpPr>
      <p:sp>
        <p:nvSpPr>
          <p:cNvPr id="22" name="Content Placeholder 2"/>
          <p:cNvSpPr>
            <a:spLocks noGrp="1"/>
          </p:cNvSpPr>
          <p:nvPr>
            <p:ph sz="half" idx="1"/>
          </p:nvPr>
        </p:nvSpPr>
        <p:spPr>
          <a:xfrm>
            <a:off x="581742" y="1534438"/>
            <a:ext cx="2380915" cy="4231298"/>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5" name="Content Placeholder 3"/>
          <p:cNvSpPr>
            <a:spLocks noGrp="1"/>
          </p:cNvSpPr>
          <p:nvPr>
            <p:ph sz="half" idx="2"/>
          </p:nvPr>
        </p:nvSpPr>
        <p:spPr>
          <a:xfrm>
            <a:off x="3397928" y="1534438"/>
            <a:ext cx="2490808" cy="4231298"/>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6" name="Content Placeholder 7"/>
          <p:cNvSpPr>
            <a:spLocks noGrp="1"/>
          </p:cNvSpPr>
          <p:nvPr>
            <p:ph sz="quarter" idx="13"/>
          </p:nvPr>
        </p:nvSpPr>
        <p:spPr>
          <a:xfrm>
            <a:off x="9084672" y="1534438"/>
            <a:ext cx="2400193" cy="4231298"/>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8" name="Content Placeholder 7"/>
          <p:cNvSpPr>
            <a:spLocks noGrp="1"/>
          </p:cNvSpPr>
          <p:nvPr>
            <p:ph sz="quarter" idx="15"/>
          </p:nvPr>
        </p:nvSpPr>
        <p:spPr>
          <a:xfrm>
            <a:off x="6246348" y="1534438"/>
            <a:ext cx="2385589" cy="4231298"/>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48" name="Straight Connector 47"/>
          <p:cNvCxnSpPr/>
          <p:nvPr userDrawn="1"/>
        </p:nvCxnSpPr>
        <p:spPr>
          <a:xfrm>
            <a:off x="3174614" y="1534438"/>
            <a:ext cx="0" cy="4231298"/>
          </a:xfrm>
          <a:prstGeom prst="line">
            <a:avLst/>
          </a:prstGeom>
          <a:ln w="9525">
            <a:solidFill>
              <a:srgbClr val="326F65"/>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a:xfrm>
            <a:off x="6064117" y="1534438"/>
            <a:ext cx="0" cy="4231298"/>
          </a:xfrm>
          <a:prstGeom prst="line">
            <a:avLst/>
          </a:prstGeom>
          <a:ln w="9525">
            <a:solidFill>
              <a:srgbClr val="326F65"/>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862181" y="1534438"/>
            <a:ext cx="0" cy="4231298"/>
          </a:xfrm>
          <a:prstGeom prst="line">
            <a:avLst/>
          </a:prstGeom>
          <a:ln w="9525">
            <a:solidFill>
              <a:srgbClr val="326F65"/>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
        <p:nvSpPr>
          <p:cNvPr id="12" name="Rectangle 11"/>
          <p:cNvSpPr/>
          <p:nvPr userDrawn="1"/>
        </p:nvSpPr>
        <p:spPr>
          <a:xfrm>
            <a:off x="1" y="1"/>
            <a:ext cx="12192000" cy="145374"/>
          </a:xfrm>
          <a:prstGeom prst="rect">
            <a:avLst/>
          </a:prstGeom>
          <a:solidFill>
            <a:srgbClr val="094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14" name="TextBox 13"/>
          <p:cNvSpPr txBox="1"/>
          <p:nvPr userDrawn="1"/>
        </p:nvSpPr>
        <p:spPr>
          <a:xfrm>
            <a:off x="342990" y="6451782"/>
            <a:ext cx="397273" cy="306213"/>
          </a:xfrm>
          <a:prstGeom prst="rect">
            <a:avLst/>
          </a:prstGeom>
        </p:spPr>
        <p:txBody>
          <a:bodyPr vert="horz" wrap="square" lIns="0" tIns="0" rIns="0" bIns="0" rtlCol="0">
            <a:noAutofit/>
          </a:bodyPr>
          <a:lstStyle/>
          <a:p>
            <a:pPr marL="0" indent="0" algn="ctr">
              <a:lnSpc>
                <a:spcPct val="94000"/>
              </a:lnSpc>
              <a:spcBef>
                <a:spcPts val="800"/>
              </a:spcBef>
              <a:spcAft>
                <a:spcPts val="400"/>
              </a:spcAft>
              <a:buClr>
                <a:schemeClr val="accent2"/>
              </a:buClr>
              <a:buSzPct val="100000"/>
              <a:buFont typeface="Arial" charset="0"/>
              <a:buNone/>
            </a:pPr>
            <a:fld id="{D91D4CDF-0149-E84F-8EE5-CE1963E31B7D}" type="slidenum">
              <a:rPr lang="en-US" sz="1400" dirty="0">
                <a:solidFill>
                  <a:schemeClr val="bg1">
                    <a:lumMod val="50000"/>
                  </a:schemeClr>
                </a:solidFill>
              </a:rPr>
              <a:pPr marL="0" indent="0" algn="ctr">
                <a:lnSpc>
                  <a:spcPct val="94000"/>
                </a:lnSpc>
                <a:spcBef>
                  <a:spcPts val="800"/>
                </a:spcBef>
                <a:spcAft>
                  <a:spcPts val="400"/>
                </a:spcAft>
                <a:buClr>
                  <a:schemeClr val="accent2"/>
                </a:buClr>
                <a:buSzPct val="100000"/>
                <a:buFont typeface="Arial" charset="0"/>
                <a:buNone/>
              </a:pPr>
              <a:t>‹#›</a:t>
            </a:fld>
            <a:endParaRPr lang="en-US" sz="1400" dirty="0">
              <a:solidFill>
                <a:schemeClr val="bg1">
                  <a:lumMod val="50000"/>
                </a:schemeClr>
              </a:solidFill>
            </a:endParaRPr>
          </a:p>
        </p:txBody>
      </p:sp>
      <p:sp>
        <p:nvSpPr>
          <p:cNvPr id="15" name="Title 3"/>
          <p:cNvSpPr>
            <a:spLocks noGrp="1"/>
          </p:cNvSpPr>
          <p:nvPr>
            <p:ph type="title"/>
          </p:nvPr>
        </p:nvSpPr>
        <p:spPr>
          <a:xfrm>
            <a:off x="567760" y="481264"/>
            <a:ext cx="11056484" cy="370238"/>
          </a:xfrm>
        </p:spPr>
        <p:txBody>
          <a:bodyPr anchor="t"/>
          <a:lstStyle/>
          <a:p>
            <a:r>
              <a:rPr lang="en-US" dirty="0"/>
              <a:t>Click to edit Master title style</a:t>
            </a:r>
          </a:p>
        </p:txBody>
      </p:sp>
      <p:sp>
        <p:nvSpPr>
          <p:cNvPr id="16" name="Text Placeholder 6"/>
          <p:cNvSpPr>
            <a:spLocks noGrp="1"/>
          </p:cNvSpPr>
          <p:nvPr>
            <p:ph type="body" sz="quarter" idx="14" hasCustomPrompt="1"/>
          </p:nvPr>
        </p:nvSpPr>
        <p:spPr>
          <a:xfrm>
            <a:off x="567759" y="926911"/>
            <a:ext cx="10998323" cy="260480"/>
          </a:xfrm>
        </p:spPr>
        <p:txBody>
          <a:bodyPr lIns="0" tIns="0" anchor="ctr">
            <a:noAutofit/>
          </a:bodyPr>
          <a:lstStyle>
            <a:lvl1pPr marL="0" indent="0">
              <a:lnSpc>
                <a:spcPct val="95000"/>
              </a:lnSpc>
              <a:buNone/>
              <a:defRPr sz="1801">
                <a:solidFill>
                  <a:schemeClr val="accent3"/>
                </a:solidFill>
                <a:latin typeface="+mj-lt"/>
              </a:defRPr>
            </a:lvl1pPr>
            <a:lvl2pPr marL="343003" indent="0">
              <a:buNone/>
              <a:defRPr/>
            </a:lvl2pPr>
            <a:lvl3pPr marL="686006" indent="0">
              <a:buNone/>
              <a:defRPr/>
            </a:lvl3pPr>
            <a:lvl4pPr marL="1029009" indent="0">
              <a:buNone/>
              <a:defRPr/>
            </a:lvl4pPr>
            <a:lvl5pPr marL="1372011" indent="0">
              <a:buNone/>
              <a:defRPr/>
            </a:lvl5pPr>
          </a:lstStyle>
          <a:p>
            <a:pPr lvl="0"/>
            <a:r>
              <a:rPr dirty="0"/>
              <a:t>Click to add subtitle</a:t>
            </a:r>
          </a:p>
        </p:txBody>
      </p:sp>
    </p:spTree>
    <p:extLst>
      <p:ext uri="{BB962C8B-B14F-4D97-AF65-F5344CB8AC3E}">
        <p14:creationId xmlns:p14="http://schemas.microsoft.com/office/powerpoint/2010/main" val="68495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Column 2">
    <p:spTree>
      <p:nvGrpSpPr>
        <p:cNvPr id="1" name=""/>
        <p:cNvGrpSpPr/>
        <p:nvPr/>
      </p:nvGrpSpPr>
      <p:grpSpPr>
        <a:xfrm>
          <a:off x="0" y="0"/>
          <a:ext cx="0" cy="0"/>
          <a:chOff x="0" y="0"/>
          <a:chExt cx="0" cy="0"/>
        </a:xfrm>
      </p:grpSpPr>
      <p:sp>
        <p:nvSpPr>
          <p:cNvPr id="22" name="Content Placeholder 2"/>
          <p:cNvSpPr>
            <a:spLocks noGrp="1"/>
          </p:cNvSpPr>
          <p:nvPr>
            <p:ph sz="half" idx="1"/>
          </p:nvPr>
        </p:nvSpPr>
        <p:spPr>
          <a:xfrm>
            <a:off x="807378" y="1808759"/>
            <a:ext cx="1990686" cy="3766131"/>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5" name="Content Placeholder 3"/>
          <p:cNvSpPr>
            <a:spLocks noGrp="1"/>
          </p:cNvSpPr>
          <p:nvPr>
            <p:ph sz="half" idx="2"/>
          </p:nvPr>
        </p:nvSpPr>
        <p:spPr>
          <a:xfrm>
            <a:off x="3623565" y="1808759"/>
            <a:ext cx="2082292" cy="3766131"/>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6" name="Content Placeholder 7"/>
          <p:cNvSpPr>
            <a:spLocks noGrp="1"/>
          </p:cNvSpPr>
          <p:nvPr>
            <p:ph sz="quarter" idx="13"/>
          </p:nvPr>
        </p:nvSpPr>
        <p:spPr>
          <a:xfrm>
            <a:off x="9310308" y="1808759"/>
            <a:ext cx="2083118" cy="3766131"/>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8" name="Content Placeholder 7"/>
          <p:cNvSpPr>
            <a:spLocks noGrp="1"/>
          </p:cNvSpPr>
          <p:nvPr>
            <p:ph sz="quarter" idx="15"/>
          </p:nvPr>
        </p:nvSpPr>
        <p:spPr>
          <a:xfrm>
            <a:off x="6471985" y="1808759"/>
            <a:ext cx="2086801" cy="3766131"/>
          </a:xfrm>
        </p:spPr>
        <p:txBody>
          <a:bodyPr/>
          <a:lstStyle>
            <a:lvl1pPr>
              <a:buClr>
                <a:srgbClr val="326F65"/>
              </a:buClr>
              <a:defRPr/>
            </a:lvl1pPr>
            <a:lvl2pPr>
              <a:buClr>
                <a:srgbClr val="326F65"/>
              </a:buClr>
              <a:defRPr/>
            </a:lvl2pPr>
            <a:lvl3pPr>
              <a:buClr>
                <a:srgbClr val="326F65"/>
              </a:buClr>
              <a:defRPr/>
            </a:lvl3pPr>
            <a:lvl4pPr>
              <a:buClr>
                <a:srgbClr val="326F65"/>
              </a:buClr>
              <a:defRPr sz="2101"/>
            </a:lvl4pPr>
            <a:lvl5pPr>
              <a:buClr>
                <a:srgbClr val="326F6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2" name="Rectangle 31"/>
          <p:cNvSpPr/>
          <p:nvPr userDrawn="1"/>
        </p:nvSpPr>
        <p:spPr>
          <a:xfrm>
            <a:off x="568453" y="1534441"/>
            <a:ext cx="2546128" cy="4231299"/>
          </a:xfrm>
          <a:prstGeom prst="rect">
            <a:avLst/>
          </a:prstGeom>
          <a:noFill/>
          <a:ln w="9525">
            <a:solidFill>
              <a:srgbClr val="32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350" dirty="0" err="1"/>
          </a:p>
        </p:txBody>
      </p:sp>
      <p:sp>
        <p:nvSpPr>
          <p:cNvPr id="33" name="Rectangle 32"/>
          <p:cNvSpPr/>
          <p:nvPr userDrawn="1"/>
        </p:nvSpPr>
        <p:spPr>
          <a:xfrm>
            <a:off x="3407401" y="1534441"/>
            <a:ext cx="2546128" cy="4231299"/>
          </a:xfrm>
          <a:prstGeom prst="rect">
            <a:avLst/>
          </a:prstGeom>
          <a:noFill/>
          <a:ln w="9525">
            <a:solidFill>
              <a:srgbClr val="32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350" dirty="0" err="1"/>
          </a:p>
        </p:txBody>
      </p:sp>
      <p:sp>
        <p:nvSpPr>
          <p:cNvPr id="34" name="Rectangle 33"/>
          <p:cNvSpPr/>
          <p:nvPr userDrawn="1"/>
        </p:nvSpPr>
        <p:spPr>
          <a:xfrm>
            <a:off x="6246347" y="1534441"/>
            <a:ext cx="2546128" cy="4231299"/>
          </a:xfrm>
          <a:prstGeom prst="rect">
            <a:avLst/>
          </a:prstGeom>
          <a:noFill/>
          <a:ln w="9525">
            <a:solidFill>
              <a:srgbClr val="32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350" dirty="0" err="1"/>
          </a:p>
        </p:txBody>
      </p:sp>
      <p:sp>
        <p:nvSpPr>
          <p:cNvPr id="35" name="Rectangle 34"/>
          <p:cNvSpPr/>
          <p:nvPr userDrawn="1"/>
        </p:nvSpPr>
        <p:spPr>
          <a:xfrm>
            <a:off x="9085295" y="1534441"/>
            <a:ext cx="2546128" cy="4231299"/>
          </a:xfrm>
          <a:prstGeom prst="rect">
            <a:avLst/>
          </a:prstGeom>
          <a:noFill/>
          <a:ln w="9525">
            <a:solidFill>
              <a:srgbClr val="326F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350" dirty="0" err="1"/>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
        <p:nvSpPr>
          <p:cNvPr id="13" name="Rectangle 12"/>
          <p:cNvSpPr/>
          <p:nvPr userDrawn="1"/>
        </p:nvSpPr>
        <p:spPr>
          <a:xfrm>
            <a:off x="1" y="1"/>
            <a:ext cx="12192000" cy="145374"/>
          </a:xfrm>
          <a:prstGeom prst="rect">
            <a:avLst/>
          </a:prstGeom>
          <a:solidFill>
            <a:srgbClr val="094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15" name="TextBox 14"/>
          <p:cNvSpPr txBox="1"/>
          <p:nvPr userDrawn="1"/>
        </p:nvSpPr>
        <p:spPr>
          <a:xfrm>
            <a:off x="342990" y="6451782"/>
            <a:ext cx="397273" cy="306213"/>
          </a:xfrm>
          <a:prstGeom prst="rect">
            <a:avLst/>
          </a:prstGeom>
        </p:spPr>
        <p:txBody>
          <a:bodyPr vert="horz" wrap="square" lIns="0" tIns="0" rIns="0" bIns="0" rtlCol="0">
            <a:noAutofit/>
          </a:bodyPr>
          <a:lstStyle/>
          <a:p>
            <a:pPr marL="0" indent="0" algn="ctr">
              <a:lnSpc>
                <a:spcPct val="94000"/>
              </a:lnSpc>
              <a:spcBef>
                <a:spcPts val="800"/>
              </a:spcBef>
              <a:spcAft>
                <a:spcPts val="400"/>
              </a:spcAft>
              <a:buClr>
                <a:schemeClr val="accent2"/>
              </a:buClr>
              <a:buSzPct val="100000"/>
              <a:buFont typeface="Arial" charset="0"/>
              <a:buNone/>
            </a:pPr>
            <a:fld id="{D91D4CDF-0149-E84F-8EE5-CE1963E31B7D}" type="slidenum">
              <a:rPr lang="en-US" sz="1400" dirty="0">
                <a:solidFill>
                  <a:schemeClr val="bg1">
                    <a:lumMod val="50000"/>
                  </a:schemeClr>
                </a:solidFill>
              </a:rPr>
              <a:pPr marL="0" indent="0" algn="ctr">
                <a:lnSpc>
                  <a:spcPct val="94000"/>
                </a:lnSpc>
                <a:spcBef>
                  <a:spcPts val="800"/>
                </a:spcBef>
                <a:spcAft>
                  <a:spcPts val="400"/>
                </a:spcAft>
                <a:buClr>
                  <a:schemeClr val="accent2"/>
                </a:buClr>
                <a:buSzPct val="100000"/>
                <a:buFont typeface="Arial" charset="0"/>
                <a:buNone/>
              </a:pPr>
              <a:t>‹#›</a:t>
            </a:fld>
            <a:endParaRPr lang="en-US" sz="1400" dirty="0">
              <a:solidFill>
                <a:schemeClr val="bg1">
                  <a:lumMod val="50000"/>
                </a:schemeClr>
              </a:solidFill>
            </a:endParaRPr>
          </a:p>
        </p:txBody>
      </p:sp>
      <p:sp>
        <p:nvSpPr>
          <p:cNvPr id="16" name="Title 3"/>
          <p:cNvSpPr>
            <a:spLocks noGrp="1"/>
          </p:cNvSpPr>
          <p:nvPr>
            <p:ph type="title"/>
          </p:nvPr>
        </p:nvSpPr>
        <p:spPr>
          <a:xfrm>
            <a:off x="567760" y="481264"/>
            <a:ext cx="11056484" cy="370238"/>
          </a:xfrm>
        </p:spPr>
        <p:txBody>
          <a:bodyPr anchor="t"/>
          <a:lstStyle/>
          <a:p>
            <a:r>
              <a:rPr lang="en-US" dirty="0"/>
              <a:t>Click to edit Master title style</a:t>
            </a:r>
          </a:p>
        </p:txBody>
      </p:sp>
      <p:sp>
        <p:nvSpPr>
          <p:cNvPr id="17" name="Text Placeholder 6"/>
          <p:cNvSpPr>
            <a:spLocks noGrp="1"/>
          </p:cNvSpPr>
          <p:nvPr>
            <p:ph type="body" sz="quarter" idx="14" hasCustomPrompt="1"/>
          </p:nvPr>
        </p:nvSpPr>
        <p:spPr>
          <a:xfrm>
            <a:off x="567759" y="926911"/>
            <a:ext cx="10998323" cy="260480"/>
          </a:xfrm>
        </p:spPr>
        <p:txBody>
          <a:bodyPr lIns="0" tIns="0" anchor="ctr">
            <a:noAutofit/>
          </a:bodyPr>
          <a:lstStyle>
            <a:lvl1pPr marL="0" indent="0">
              <a:lnSpc>
                <a:spcPct val="95000"/>
              </a:lnSpc>
              <a:buNone/>
              <a:defRPr sz="1801">
                <a:solidFill>
                  <a:schemeClr val="accent3"/>
                </a:solidFill>
                <a:latin typeface="+mj-lt"/>
              </a:defRPr>
            </a:lvl1pPr>
            <a:lvl2pPr marL="343003" indent="0">
              <a:buNone/>
              <a:defRPr/>
            </a:lvl2pPr>
            <a:lvl3pPr marL="686006" indent="0">
              <a:buNone/>
              <a:defRPr/>
            </a:lvl3pPr>
            <a:lvl4pPr marL="1029009" indent="0">
              <a:buNone/>
              <a:defRPr/>
            </a:lvl4pPr>
            <a:lvl5pPr marL="1372011" indent="0">
              <a:buNone/>
              <a:defRPr/>
            </a:lvl5pPr>
          </a:lstStyle>
          <a:p>
            <a:pPr lvl="0"/>
            <a:r>
              <a:rPr dirty="0"/>
              <a:t>Click to add 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4" name="Chart Placeholder 3"/>
          <p:cNvSpPr>
            <a:spLocks noGrp="1"/>
          </p:cNvSpPr>
          <p:nvPr>
            <p:ph type="chart" sz="quarter" idx="14"/>
          </p:nvPr>
        </p:nvSpPr>
        <p:spPr>
          <a:xfrm>
            <a:off x="559594" y="1503459"/>
            <a:ext cx="11068526" cy="4262277"/>
          </a:xfrm>
        </p:spPr>
        <p:txBody>
          <a:bodyPr/>
          <a:lstStyle>
            <a:lvl1pPr>
              <a:buClr>
                <a:srgbClr val="326F65"/>
              </a:buClr>
              <a:defRPr/>
            </a:lvl1pPr>
          </a:lstStyle>
          <a:p>
            <a:r>
              <a:rPr lang="en-US"/>
              <a:t>Click icon to add chart</a:t>
            </a:r>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
        <p:nvSpPr>
          <p:cNvPr id="6" name="Rectangle 5"/>
          <p:cNvSpPr/>
          <p:nvPr userDrawn="1"/>
        </p:nvSpPr>
        <p:spPr>
          <a:xfrm>
            <a:off x="1" y="1"/>
            <a:ext cx="12192000" cy="145374"/>
          </a:xfrm>
          <a:prstGeom prst="rect">
            <a:avLst/>
          </a:prstGeom>
          <a:solidFill>
            <a:srgbClr val="094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342990" y="6451782"/>
            <a:ext cx="397273" cy="306213"/>
          </a:xfrm>
          <a:prstGeom prst="rect">
            <a:avLst/>
          </a:prstGeom>
        </p:spPr>
        <p:txBody>
          <a:bodyPr vert="horz" wrap="square" lIns="0" tIns="0" rIns="0" bIns="0" rtlCol="0">
            <a:noAutofit/>
          </a:bodyPr>
          <a:lstStyle/>
          <a:p>
            <a:pPr marL="0" indent="0" algn="ctr">
              <a:lnSpc>
                <a:spcPct val="94000"/>
              </a:lnSpc>
              <a:spcBef>
                <a:spcPts val="800"/>
              </a:spcBef>
              <a:spcAft>
                <a:spcPts val="400"/>
              </a:spcAft>
              <a:buClr>
                <a:schemeClr val="accent2"/>
              </a:buClr>
              <a:buSzPct val="100000"/>
              <a:buFont typeface="Arial" charset="0"/>
              <a:buNone/>
            </a:pPr>
            <a:fld id="{D91D4CDF-0149-E84F-8EE5-CE1963E31B7D}" type="slidenum">
              <a:rPr lang="en-US" sz="1400" dirty="0">
                <a:solidFill>
                  <a:schemeClr val="bg1">
                    <a:lumMod val="50000"/>
                  </a:schemeClr>
                </a:solidFill>
              </a:rPr>
              <a:pPr marL="0" indent="0" algn="ctr">
                <a:lnSpc>
                  <a:spcPct val="94000"/>
                </a:lnSpc>
                <a:spcBef>
                  <a:spcPts val="800"/>
                </a:spcBef>
                <a:spcAft>
                  <a:spcPts val="400"/>
                </a:spcAft>
                <a:buClr>
                  <a:schemeClr val="accent2"/>
                </a:buClr>
                <a:buSzPct val="100000"/>
                <a:buFont typeface="Arial" charset="0"/>
                <a:buNone/>
              </a:pPr>
              <a:t>‹#›</a:t>
            </a:fld>
            <a:endParaRPr lang="en-US" sz="1400" dirty="0">
              <a:solidFill>
                <a:schemeClr val="bg1">
                  <a:lumMod val="50000"/>
                </a:schemeClr>
              </a:solidFill>
            </a:endParaRPr>
          </a:p>
        </p:txBody>
      </p:sp>
      <p:sp>
        <p:nvSpPr>
          <p:cNvPr id="8" name="Title 3"/>
          <p:cNvSpPr>
            <a:spLocks noGrp="1"/>
          </p:cNvSpPr>
          <p:nvPr>
            <p:ph type="title"/>
          </p:nvPr>
        </p:nvSpPr>
        <p:spPr>
          <a:xfrm>
            <a:off x="567760" y="481264"/>
            <a:ext cx="11056484" cy="370238"/>
          </a:xfrm>
        </p:spPr>
        <p:txBody>
          <a:bodyPr anchor="t"/>
          <a:lstStyle/>
          <a:p>
            <a:r>
              <a:rPr lang="en-US" dirty="0"/>
              <a:t>Click to edit Master title style</a:t>
            </a:r>
          </a:p>
        </p:txBody>
      </p:sp>
      <p:sp>
        <p:nvSpPr>
          <p:cNvPr id="11" name="Text Placeholder 6"/>
          <p:cNvSpPr>
            <a:spLocks noGrp="1"/>
          </p:cNvSpPr>
          <p:nvPr>
            <p:ph type="body" sz="quarter" idx="15" hasCustomPrompt="1"/>
          </p:nvPr>
        </p:nvSpPr>
        <p:spPr>
          <a:xfrm>
            <a:off x="567759" y="926911"/>
            <a:ext cx="10998323" cy="260480"/>
          </a:xfrm>
        </p:spPr>
        <p:txBody>
          <a:bodyPr lIns="0" tIns="0" anchor="ctr">
            <a:noAutofit/>
          </a:bodyPr>
          <a:lstStyle>
            <a:lvl1pPr marL="0" indent="0">
              <a:lnSpc>
                <a:spcPct val="95000"/>
              </a:lnSpc>
              <a:buNone/>
              <a:defRPr sz="1801">
                <a:solidFill>
                  <a:schemeClr val="accent3"/>
                </a:solidFill>
                <a:latin typeface="+mj-lt"/>
              </a:defRPr>
            </a:lvl1pPr>
            <a:lvl2pPr marL="343003" indent="0">
              <a:buNone/>
              <a:defRPr/>
            </a:lvl2pPr>
            <a:lvl3pPr marL="686006" indent="0">
              <a:buNone/>
              <a:defRPr/>
            </a:lvl3pPr>
            <a:lvl4pPr marL="1029009" indent="0">
              <a:buNone/>
              <a:defRPr/>
            </a:lvl4pPr>
            <a:lvl5pPr marL="1372011" indent="0">
              <a:buNone/>
              <a:defRPr/>
            </a:lvl5pPr>
          </a:lstStyle>
          <a:p>
            <a:pPr lvl="0"/>
            <a:r>
              <a:rPr dirty="0"/>
              <a:t>Click to add subtitle</a:t>
            </a:r>
          </a:p>
        </p:txBody>
      </p:sp>
    </p:spTree>
    <p:extLst>
      <p:ext uri="{BB962C8B-B14F-4D97-AF65-F5344CB8AC3E}">
        <p14:creationId xmlns:p14="http://schemas.microsoft.com/office/powerpoint/2010/main" val="2490828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4" pos="732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52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1">
    <p:bg bwMode="blackGray">
      <p:bgRef idx="1001">
        <a:schemeClr val="bg1"/>
      </p:bgRef>
    </p:bg>
    <p:spTree>
      <p:nvGrpSpPr>
        <p:cNvPr id="1" name=""/>
        <p:cNvGrpSpPr/>
        <p:nvPr/>
      </p:nvGrpSpPr>
      <p:grpSpPr>
        <a:xfrm>
          <a:off x="0" y="0"/>
          <a:ext cx="0" cy="0"/>
          <a:chOff x="0" y="0"/>
          <a:chExt cx="0" cy="0"/>
        </a:xfrm>
      </p:grpSpPr>
      <p:sp>
        <p:nvSpPr>
          <p:cNvPr id="41" name="Content Placeholder 4"/>
          <p:cNvSpPr>
            <a:spLocks noGrp="1"/>
          </p:cNvSpPr>
          <p:nvPr>
            <p:ph sz="quarter" idx="12"/>
          </p:nvPr>
        </p:nvSpPr>
        <p:spPr>
          <a:xfrm>
            <a:off x="3878399" y="1004042"/>
            <a:ext cx="3525385" cy="1443468"/>
          </a:xfrm>
        </p:spPr>
        <p:txBody>
          <a:bodyPr wrap="square" numCol="1" spcCol="274320"/>
          <a:lstStyle>
            <a:lvl1pPr marL="262017" indent="-262017">
              <a:buClr>
                <a:srgbClr val="326F65"/>
              </a:buClr>
              <a:buSzPct val="100000"/>
              <a:buFont typeface="+mj-lt"/>
              <a:buAutoNum type="arabicPeriod"/>
              <a:defRPr sz="1500" b="1" cap="all" spc="38" baseline="0">
                <a:solidFill>
                  <a:schemeClr val="tx2"/>
                </a:solidFill>
                <a:latin typeface="Arial" panose="020B0604020202020204" pitchFamily="34" charset="0"/>
              </a:defRPr>
            </a:lvl1pPr>
            <a:lvl2pPr marL="260825" indent="0">
              <a:spcBef>
                <a:spcPts val="150"/>
              </a:spcBef>
              <a:buFont typeface="Arial" panose="020B0604020202020204" pitchFamily="34" charset="0"/>
              <a:buChar char="​"/>
              <a:tabLst/>
              <a:defRPr sz="1200" b="0">
                <a:solidFill>
                  <a:schemeClr val="accent3"/>
                </a:solidFill>
              </a:defRPr>
            </a:lvl2pPr>
            <a:lvl3pPr marL="425182" indent="-164355">
              <a:buFont typeface="Arial" panose="020B0604020202020204" pitchFamily="34" charset="0"/>
              <a:buChar char="•"/>
              <a:defRPr sz="1200" b="0" baseline="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42" name="Content Placeholder 4"/>
          <p:cNvSpPr>
            <a:spLocks noGrp="1"/>
          </p:cNvSpPr>
          <p:nvPr>
            <p:ph sz="quarter" idx="13" hasCustomPrompt="1"/>
          </p:nvPr>
        </p:nvSpPr>
        <p:spPr>
          <a:xfrm>
            <a:off x="3878399" y="2640012"/>
            <a:ext cx="3525385" cy="1631995"/>
          </a:xfrm>
        </p:spPr>
        <p:txBody>
          <a:bodyPr wrap="square" numCol="1" spcCol="274320"/>
          <a:lstStyle>
            <a:lvl1pPr marL="262017" indent="-262017">
              <a:buClr>
                <a:srgbClr val="326F65"/>
              </a:buClr>
              <a:buSzPct val="100000"/>
              <a:buFont typeface="+mj-lt"/>
              <a:buAutoNum type="arabicPeriod" startAt="2"/>
              <a:defRPr sz="1500" b="1" cap="all" spc="38" baseline="0">
                <a:solidFill>
                  <a:schemeClr val="tx2"/>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baseline="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43" name="Content Placeholder 4"/>
          <p:cNvSpPr>
            <a:spLocks noGrp="1"/>
          </p:cNvSpPr>
          <p:nvPr>
            <p:ph sz="quarter" idx="14"/>
          </p:nvPr>
        </p:nvSpPr>
        <p:spPr>
          <a:xfrm>
            <a:off x="3878399" y="4362869"/>
            <a:ext cx="3525385" cy="1282846"/>
          </a:xfrm>
        </p:spPr>
        <p:txBody>
          <a:bodyPr wrap="square" numCol="1" spcCol="274320"/>
          <a:lstStyle>
            <a:lvl1pPr marL="262017" indent="-262017">
              <a:buClr>
                <a:srgbClr val="326F65"/>
              </a:buClr>
              <a:buSzPct val="100000"/>
              <a:buFont typeface="+mj-lt"/>
              <a:buAutoNum type="arabicPeriod" startAt="3"/>
              <a:defRPr sz="1500" b="1" cap="all" spc="38" baseline="0">
                <a:solidFill>
                  <a:schemeClr val="tx2"/>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44" name="Content Placeholder 4"/>
          <p:cNvSpPr>
            <a:spLocks noGrp="1"/>
          </p:cNvSpPr>
          <p:nvPr>
            <p:ph sz="quarter" idx="15" hasCustomPrompt="1"/>
          </p:nvPr>
        </p:nvSpPr>
        <p:spPr>
          <a:xfrm>
            <a:off x="7946315" y="1004042"/>
            <a:ext cx="3525385" cy="1443468"/>
          </a:xfrm>
        </p:spPr>
        <p:txBody>
          <a:bodyPr wrap="square" numCol="1" spcCol="274320"/>
          <a:lstStyle>
            <a:lvl1pPr marL="262017" indent="-262017">
              <a:buClr>
                <a:srgbClr val="326F65"/>
              </a:buClr>
              <a:buSzPct val="100000"/>
              <a:buFont typeface="+mj-lt"/>
              <a:buAutoNum type="arabicPeriod" startAt="4"/>
              <a:defRPr sz="1500" b="1" cap="all" spc="38" baseline="0">
                <a:solidFill>
                  <a:schemeClr val="tx2"/>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45" name="Content Placeholder 4"/>
          <p:cNvSpPr>
            <a:spLocks noGrp="1"/>
          </p:cNvSpPr>
          <p:nvPr>
            <p:ph sz="quarter" idx="16"/>
          </p:nvPr>
        </p:nvSpPr>
        <p:spPr>
          <a:xfrm>
            <a:off x="7946315" y="2640010"/>
            <a:ext cx="3525385" cy="1631994"/>
          </a:xfrm>
        </p:spPr>
        <p:txBody>
          <a:bodyPr wrap="square" numCol="1" spcCol="274320"/>
          <a:lstStyle>
            <a:lvl1pPr marL="262017" indent="-262017">
              <a:buClr>
                <a:srgbClr val="326F65"/>
              </a:buClr>
              <a:buSzPct val="100000"/>
              <a:buFont typeface="+mj-lt"/>
              <a:buAutoNum type="arabicPeriod" startAt="5"/>
              <a:defRPr sz="1500" b="1" cap="all" spc="38" baseline="0">
                <a:solidFill>
                  <a:schemeClr val="tx2"/>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46" name="Content Placeholder 4"/>
          <p:cNvSpPr>
            <a:spLocks noGrp="1"/>
          </p:cNvSpPr>
          <p:nvPr>
            <p:ph sz="quarter" idx="17"/>
          </p:nvPr>
        </p:nvSpPr>
        <p:spPr>
          <a:xfrm>
            <a:off x="7946315" y="4362869"/>
            <a:ext cx="3525385" cy="1282846"/>
          </a:xfrm>
        </p:spPr>
        <p:txBody>
          <a:bodyPr wrap="square" numCol="1" spcCol="274320"/>
          <a:lstStyle>
            <a:lvl1pPr marL="262017" indent="-262017">
              <a:buClr>
                <a:srgbClr val="326F65"/>
              </a:buClr>
              <a:buSzPct val="100000"/>
              <a:buFont typeface="+mj-lt"/>
              <a:buAutoNum type="arabicPeriod" startAt="6"/>
              <a:defRPr sz="1500" b="1" cap="all" spc="38" baseline="0">
                <a:solidFill>
                  <a:schemeClr val="tx2"/>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3"/>
            <a:ext cx="3335868" cy="6857999"/>
          </a:xfrm>
          <a:prstGeom prst="rect">
            <a:avLst/>
          </a:prstGeom>
        </p:spPr>
      </p:pic>
      <p:sp>
        <p:nvSpPr>
          <p:cNvPr id="21" name="Rectangle 20"/>
          <p:cNvSpPr/>
          <p:nvPr userDrawn="1"/>
        </p:nvSpPr>
        <p:spPr>
          <a:xfrm>
            <a:off x="8599178" y="5910399"/>
            <a:ext cx="3024371" cy="8244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350" dirty="0" err="1"/>
          </a:p>
        </p:txBody>
      </p:sp>
      <p:sp>
        <p:nvSpPr>
          <p:cNvPr id="3" name="Title 2"/>
          <p:cNvSpPr>
            <a:spLocks noGrp="1"/>
          </p:cNvSpPr>
          <p:nvPr>
            <p:ph type="title"/>
          </p:nvPr>
        </p:nvSpPr>
        <p:spPr>
          <a:xfrm>
            <a:off x="401076" y="0"/>
            <a:ext cx="2533715" cy="6858000"/>
          </a:xfrm>
        </p:spPr>
        <p:txBody>
          <a:bodyPr anchor="ctr"/>
          <a:lstStyle>
            <a:lvl1pPr>
              <a:defRPr>
                <a:solidFill>
                  <a:schemeClr val="bg1"/>
                </a:solidFill>
              </a:defRPr>
            </a:lvl1pPr>
          </a:lstStyle>
          <a:p>
            <a:r>
              <a:rPr lang="en-US"/>
              <a:t>Click to edit Master title style</a:t>
            </a:r>
          </a:p>
        </p:txBody>
      </p:sp>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9915855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Quote Slide 1">
    <p:bg>
      <p:bgPr>
        <a:solidFill>
          <a:schemeClr val="bg1"/>
        </a:solidFill>
        <a:effectLst/>
      </p:bgPr>
    </p:bg>
    <p:spTree>
      <p:nvGrpSpPr>
        <p:cNvPr id="1" name=""/>
        <p:cNvGrpSpPr/>
        <p:nvPr/>
      </p:nvGrpSpPr>
      <p:grpSpPr>
        <a:xfrm>
          <a:off x="0" y="0"/>
          <a:ext cx="0" cy="0"/>
          <a:chOff x="0" y="0"/>
          <a:chExt cx="0" cy="0"/>
        </a:xfrm>
      </p:grpSpPr>
      <p:sp>
        <p:nvSpPr>
          <p:cNvPr id="106" name="Title 1"/>
          <p:cNvSpPr>
            <a:spLocks noGrp="1"/>
          </p:cNvSpPr>
          <p:nvPr>
            <p:ph type="ctrTitle" hasCustomPrompt="1"/>
          </p:nvPr>
        </p:nvSpPr>
        <p:spPr bwMode="white">
          <a:xfrm>
            <a:off x="1852197" y="1162137"/>
            <a:ext cx="6941283" cy="3128963"/>
          </a:xfrm>
          <a:prstGeom prst="rect">
            <a:avLst/>
          </a:prstGeom>
        </p:spPr>
        <p:txBody>
          <a:bodyPr rIns="0" bIns="0" anchor="b">
            <a:normAutofit/>
          </a:bodyPr>
          <a:lstStyle>
            <a:lvl1pPr marL="173883" indent="-129818" algn="l">
              <a:lnSpc>
                <a:spcPct val="100000"/>
              </a:lnSpc>
              <a:tabLst/>
              <a:defRPr sz="3301">
                <a:solidFill>
                  <a:srgbClr val="094995"/>
                </a:solidFill>
              </a:defRPr>
            </a:lvl1pPr>
          </a:lstStyle>
          <a:p>
            <a:r>
              <a:rPr dirty="0"/>
              <a:t>“Click to type quote here. Type quotation marks before and </a:t>
            </a:r>
            <a:br>
              <a:rPr dirty="0"/>
            </a:br>
            <a:r>
              <a:rPr dirty="0"/>
              <a:t>after text.”</a:t>
            </a:r>
          </a:p>
        </p:txBody>
      </p:sp>
      <p:sp>
        <p:nvSpPr>
          <p:cNvPr id="108" name="Text Placeholder 127"/>
          <p:cNvSpPr>
            <a:spLocks noGrp="1"/>
          </p:cNvSpPr>
          <p:nvPr>
            <p:ph type="body" sz="quarter" idx="15" hasCustomPrompt="1"/>
          </p:nvPr>
        </p:nvSpPr>
        <p:spPr>
          <a:xfrm>
            <a:off x="1852199" y="5100297"/>
            <a:ext cx="7292974" cy="323850"/>
          </a:xfrm>
        </p:spPr>
        <p:txBody>
          <a:bodyPr lIns="0" tIns="0" rIns="0" bIns="0" anchor="b">
            <a:noAutofit/>
          </a:bodyPr>
          <a:lstStyle>
            <a:lvl1pPr marL="0" indent="0">
              <a:lnSpc>
                <a:spcPct val="94000"/>
              </a:lnSpc>
              <a:buNone/>
              <a:defRPr sz="1350" b="1" cap="none" spc="0" baseline="0">
                <a:solidFill>
                  <a:srgbClr val="094995"/>
                </a:solidFill>
                <a:latin typeface="+mj-lt"/>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p>
        </p:txBody>
      </p:sp>
      <p:sp>
        <p:nvSpPr>
          <p:cNvPr id="8" name="Text Placeholder 127"/>
          <p:cNvSpPr>
            <a:spLocks noGrp="1"/>
          </p:cNvSpPr>
          <p:nvPr>
            <p:ph type="body" sz="quarter" idx="16" hasCustomPrompt="1"/>
          </p:nvPr>
        </p:nvSpPr>
        <p:spPr>
          <a:xfrm>
            <a:off x="1852197" y="5462247"/>
            <a:ext cx="7288689" cy="323850"/>
          </a:xfrm>
        </p:spPr>
        <p:txBody>
          <a:bodyPr lIns="0" tIns="0" rIns="0" bIns="0" anchor="t" anchorCtr="0">
            <a:noAutofit/>
          </a:bodyPr>
          <a:lstStyle>
            <a:lvl1pPr marL="0" indent="0">
              <a:lnSpc>
                <a:spcPct val="100000"/>
              </a:lnSpc>
              <a:buNone/>
              <a:defRPr sz="1050" b="1" cap="all" spc="150"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Title and position</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cxnSp>
        <p:nvCxnSpPr>
          <p:cNvPr id="4" name="Straight Connector 3"/>
          <p:cNvCxnSpPr/>
          <p:nvPr userDrawn="1"/>
        </p:nvCxnSpPr>
        <p:spPr>
          <a:xfrm>
            <a:off x="1" y="4700588"/>
            <a:ext cx="12192000" cy="0"/>
          </a:xfrm>
          <a:prstGeom prst="line">
            <a:avLst/>
          </a:prstGeom>
          <a:ln w="50800">
            <a:solidFill>
              <a:srgbClr val="326F6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vider Slide 5">
    <p:bg>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560072" y="2279252"/>
            <a:ext cx="11071860" cy="351791"/>
          </a:xfrm>
          <a:prstGeom prst="rect">
            <a:avLst/>
          </a:prstGeom>
        </p:spPr>
        <p:txBody>
          <a:bodyPr anchor="b">
            <a:normAutofit/>
          </a:bodyPr>
          <a:lstStyle>
            <a:lvl1pPr algn="ctr">
              <a:defRPr sz="1200" b="1" cap="all" spc="263" baseline="0">
                <a:solidFill>
                  <a:srgbClr val="326F65"/>
                </a:solidFill>
                <a:latin typeface="Arial" panose="020B0604020202020204" pitchFamily="34" charset="0"/>
              </a:defRPr>
            </a:lvl1pPr>
          </a:lstStyle>
          <a:p>
            <a:r>
              <a:rPr dirty="0"/>
              <a:t>Click to add text</a:t>
            </a:r>
          </a:p>
        </p:txBody>
      </p:sp>
      <p:sp>
        <p:nvSpPr>
          <p:cNvPr id="15" name="Text Placeholder 10"/>
          <p:cNvSpPr>
            <a:spLocks noGrp="1"/>
          </p:cNvSpPr>
          <p:nvPr>
            <p:ph type="body" sz="quarter" idx="15" hasCustomPrompt="1"/>
          </p:nvPr>
        </p:nvSpPr>
        <p:spPr>
          <a:xfrm>
            <a:off x="564595" y="2793794"/>
            <a:ext cx="11062811" cy="1922586"/>
          </a:xfrm>
        </p:spPr>
        <p:txBody>
          <a:bodyPr wrap="square">
            <a:normAutofit/>
          </a:bodyPr>
          <a:lstStyle>
            <a:lvl1pPr marL="3573" indent="-3573" algn="ctr">
              <a:lnSpc>
                <a:spcPct val="100000"/>
              </a:lnSpc>
              <a:buFont typeface="Arial" panose="020B0604020202020204" pitchFamily="34" charset="0"/>
              <a:buChar char="​"/>
              <a:defRPr sz="6602" spc="0" baseline="0">
                <a:solidFill>
                  <a:srgbClr val="094995"/>
                </a:solidFill>
                <a:latin typeface="+mj-lt"/>
              </a:defRPr>
            </a:lvl1pPr>
            <a:lvl2pPr marL="1191" indent="-1191" algn="ctr">
              <a:lnSpc>
                <a:spcPct val="100000"/>
              </a:lnSpc>
              <a:spcBef>
                <a:spcPts val="4051"/>
              </a:spcBef>
              <a:buFont typeface="Arial" panose="020B0604020202020204" pitchFamily="34" charset="0"/>
              <a:buChar char="​"/>
              <a:defRPr sz="1575">
                <a:solidFill>
                  <a:srgbClr val="094995"/>
                </a:solidFill>
              </a:defRPr>
            </a:lvl2pPr>
            <a:lvl3pPr marL="2382" indent="-2382" algn="ctr">
              <a:buFont typeface="Arial" panose="020B0604020202020204" pitchFamily="34" charset="0"/>
              <a:buChar char="​"/>
              <a:defRPr sz="1801">
                <a:solidFill>
                  <a:schemeClr val="accent6"/>
                </a:solidFill>
              </a:defRPr>
            </a:lvl3pPr>
            <a:lvl4pPr algn="ctr">
              <a:defRPr sz="1801">
                <a:solidFill>
                  <a:schemeClr val="accent6"/>
                </a:solidFill>
              </a:defRPr>
            </a:lvl4pPr>
            <a:lvl5pPr algn="ctr">
              <a:defRPr sz="1801">
                <a:solidFill>
                  <a:schemeClr val="accent6"/>
                </a:solidFill>
              </a:defRPr>
            </a:lvl5pPr>
          </a:lstStyle>
          <a:p>
            <a:pPr lvl="0"/>
            <a:r>
              <a:rPr dirty="0"/>
              <a:t>Headline copy</a:t>
            </a:r>
          </a:p>
          <a:p>
            <a:pPr lvl="1"/>
            <a:r>
              <a:rPr dirty="0"/>
              <a:t>Sub-headline copy</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Light #1">
    <p:bg>
      <p:bgRef idx="1001">
        <a:schemeClr val="bg1"/>
      </p:bgRef>
    </p:bg>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l="23701" r="18955"/>
          <a:stretch/>
        </p:blipFill>
        <p:spPr>
          <a:xfrm>
            <a:off x="5200490" y="0"/>
            <a:ext cx="6991511" cy="6858000"/>
          </a:xfrm>
          <a:prstGeom prst="rect">
            <a:avLst/>
          </a:prstGeom>
        </p:spPr>
      </p:pic>
      <p:sp>
        <p:nvSpPr>
          <p:cNvPr id="3" name="Rectangle 2"/>
          <p:cNvSpPr/>
          <p:nvPr userDrawn="1"/>
        </p:nvSpPr>
        <p:spPr>
          <a:xfrm>
            <a:off x="5200491" y="0"/>
            <a:ext cx="641288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Light #2">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r="42655"/>
          <a:stretch/>
        </p:blipFill>
        <p:spPr>
          <a:xfrm>
            <a:off x="5200491" y="0"/>
            <a:ext cx="6991510" cy="6858000"/>
          </a:xfrm>
          <a:prstGeom prst="rect">
            <a:avLst/>
          </a:prstGeom>
        </p:spPr>
      </p:pic>
      <p:sp>
        <p:nvSpPr>
          <p:cNvPr id="3" name="Rectangle 2"/>
          <p:cNvSpPr/>
          <p:nvPr userDrawn="1"/>
        </p:nvSpPr>
        <p:spPr>
          <a:xfrm>
            <a:off x="5140776" y="0"/>
            <a:ext cx="641288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Light #3">
    <p:bg>
      <p:bgRef idx="1001">
        <a:schemeClr val="bg1"/>
      </p:bgRef>
    </p:bg>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screen">
            <a:alphaModFix amt="71000"/>
            <a:extLst>
              <a:ext uri="{28A0092B-C50C-407E-A947-70E740481C1C}">
                <a14:useLocalDpi xmlns:a14="http://schemas.microsoft.com/office/drawing/2010/main"/>
              </a:ext>
            </a:extLst>
          </a:blip>
          <a:srcRect r="22959"/>
          <a:stretch/>
        </p:blipFill>
        <p:spPr>
          <a:xfrm>
            <a:off x="2791218" y="0"/>
            <a:ext cx="9400782" cy="6858000"/>
          </a:xfrm>
          <a:prstGeom prst="rect">
            <a:avLst/>
          </a:prstGeom>
        </p:spPr>
      </p:pic>
      <p:sp>
        <p:nvSpPr>
          <p:cNvPr id="3" name="Rectangle 2"/>
          <p:cNvSpPr/>
          <p:nvPr userDrawn="1"/>
        </p:nvSpPr>
        <p:spPr>
          <a:xfrm>
            <a:off x="2776927" y="0"/>
            <a:ext cx="8274618"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Light #4">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r="35020"/>
          <a:stretch/>
        </p:blipFill>
        <p:spPr>
          <a:xfrm>
            <a:off x="4267602" y="0"/>
            <a:ext cx="7924398" cy="6858000"/>
          </a:xfrm>
          <a:prstGeom prst="rect">
            <a:avLst/>
          </a:prstGeom>
        </p:spPr>
      </p:pic>
      <p:sp>
        <p:nvSpPr>
          <p:cNvPr id="3" name="Rectangle 2"/>
          <p:cNvSpPr/>
          <p:nvPr userDrawn="1"/>
        </p:nvSpPr>
        <p:spPr>
          <a:xfrm>
            <a:off x="4163176" y="0"/>
            <a:ext cx="7169764"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Light #5">
    <p:bg>
      <p:bgRef idx="1001">
        <a:schemeClr val="bg1"/>
      </p:bgRef>
    </p:bg>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l="42194" r="1"/>
          <a:stretch/>
        </p:blipFill>
        <p:spPr>
          <a:xfrm>
            <a:off x="5144840" y="0"/>
            <a:ext cx="7050336" cy="6858000"/>
          </a:xfrm>
          <a:prstGeom prst="rect">
            <a:avLst/>
          </a:prstGeom>
        </p:spPr>
      </p:pic>
      <p:sp>
        <p:nvSpPr>
          <p:cNvPr id="3" name="Rectangle 2"/>
          <p:cNvSpPr/>
          <p:nvPr userDrawn="1"/>
        </p:nvSpPr>
        <p:spPr>
          <a:xfrm>
            <a:off x="5085126" y="0"/>
            <a:ext cx="641288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Light #6">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alphaModFix amt="49000"/>
            <a:extLst>
              <a:ext uri="{28A0092B-C50C-407E-A947-70E740481C1C}">
                <a14:useLocalDpi xmlns:a14="http://schemas.microsoft.com/office/drawing/2010/main"/>
              </a:ext>
            </a:extLst>
          </a:blip>
          <a:srcRect l="47321" r="1"/>
          <a:stretch/>
        </p:blipFill>
        <p:spPr>
          <a:xfrm>
            <a:off x="5766020" y="1"/>
            <a:ext cx="6425980" cy="6858000"/>
          </a:xfrm>
          <a:prstGeom prst="rect">
            <a:avLst/>
          </a:prstGeom>
        </p:spPr>
      </p:pic>
      <p:sp>
        <p:nvSpPr>
          <p:cNvPr id="3" name="Rectangle 2"/>
          <p:cNvSpPr/>
          <p:nvPr userDrawn="1"/>
        </p:nvSpPr>
        <p:spPr>
          <a:xfrm>
            <a:off x="5085126" y="0"/>
            <a:ext cx="641288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Light #7">
    <p:bg>
      <p:bgRef idx="1001">
        <a:schemeClr val="bg1"/>
      </p:bgRef>
    </p:bg>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l="6568" r="34259"/>
          <a:stretch/>
        </p:blipFill>
        <p:spPr>
          <a:xfrm>
            <a:off x="4978383" y="0"/>
            <a:ext cx="7213617" cy="6858000"/>
          </a:xfrm>
          <a:prstGeom prst="rect">
            <a:avLst/>
          </a:prstGeom>
        </p:spPr>
      </p:pic>
      <p:sp>
        <p:nvSpPr>
          <p:cNvPr id="3" name="Rectangle 2"/>
          <p:cNvSpPr/>
          <p:nvPr userDrawn="1"/>
        </p:nvSpPr>
        <p:spPr>
          <a:xfrm>
            <a:off x="4978384" y="0"/>
            <a:ext cx="641288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Light #8">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r="40901"/>
          <a:stretch/>
        </p:blipFill>
        <p:spPr>
          <a:xfrm>
            <a:off x="4978383" y="0"/>
            <a:ext cx="7213617" cy="6858000"/>
          </a:xfrm>
          <a:prstGeom prst="rect">
            <a:avLst/>
          </a:prstGeom>
        </p:spPr>
      </p:pic>
      <p:sp>
        <p:nvSpPr>
          <p:cNvPr id="3" name="Rectangle 2"/>
          <p:cNvSpPr/>
          <p:nvPr userDrawn="1"/>
        </p:nvSpPr>
        <p:spPr>
          <a:xfrm>
            <a:off x="4978384" y="0"/>
            <a:ext cx="641288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Light #9">
    <p:bg>
      <p:bgRef idx="1001">
        <a:schemeClr val="bg1"/>
      </p:bgRef>
    </p:bg>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r="48743"/>
          <a:stretch/>
        </p:blipFill>
        <p:spPr>
          <a:xfrm>
            <a:off x="5941100" y="1"/>
            <a:ext cx="6250901" cy="6858000"/>
          </a:xfrm>
          <a:prstGeom prst="rect">
            <a:avLst/>
          </a:prstGeom>
        </p:spPr>
      </p:pic>
      <p:sp>
        <p:nvSpPr>
          <p:cNvPr id="3" name="Rectangle 2"/>
          <p:cNvSpPr/>
          <p:nvPr userDrawn="1"/>
        </p:nvSpPr>
        <p:spPr>
          <a:xfrm>
            <a:off x="5881385" y="0"/>
            <a:ext cx="641288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Light #10">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r="42670"/>
          <a:stretch/>
        </p:blipFill>
        <p:spPr>
          <a:xfrm>
            <a:off x="5200491" y="0"/>
            <a:ext cx="6991510" cy="6858000"/>
          </a:xfrm>
          <a:prstGeom prst="rect">
            <a:avLst/>
          </a:prstGeom>
        </p:spPr>
      </p:pic>
      <p:sp>
        <p:nvSpPr>
          <p:cNvPr id="3" name="Rectangle 2"/>
          <p:cNvSpPr/>
          <p:nvPr userDrawn="1"/>
        </p:nvSpPr>
        <p:spPr>
          <a:xfrm>
            <a:off x="5200491" y="0"/>
            <a:ext cx="641288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Light #11">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49AF1B3-BBDA-574F-9DAF-490F66870857}"/>
              </a:ext>
            </a:extLst>
          </p:cNvPr>
          <p:cNvPicPr>
            <a:picLocks noChangeAspect="1"/>
          </p:cNvPicPr>
          <p:nvPr userDrawn="1"/>
        </p:nvPicPr>
        <p:blipFill rotWithShape="1">
          <a:blip r:embed="rId2" cstate="email">
            <a:alphaModFix amt="70000"/>
            <a:extLst>
              <a:ext uri="{28A0092B-C50C-407E-A947-70E740481C1C}">
                <a14:useLocalDpi xmlns:a14="http://schemas.microsoft.com/office/drawing/2010/main"/>
              </a:ext>
            </a:extLst>
          </a:blip>
          <a:srcRect/>
          <a:stretch/>
        </p:blipFill>
        <p:spPr>
          <a:xfrm>
            <a:off x="6380922" y="0"/>
            <a:ext cx="5827120" cy="6857999"/>
          </a:xfrm>
          <a:prstGeom prst="rect">
            <a:avLst/>
          </a:prstGeom>
        </p:spPr>
      </p:pic>
      <p:sp>
        <p:nvSpPr>
          <p:cNvPr id="3" name="Rectangle 2"/>
          <p:cNvSpPr/>
          <p:nvPr userDrawn="1"/>
        </p:nvSpPr>
        <p:spPr>
          <a:xfrm>
            <a:off x="6380923" y="0"/>
            <a:ext cx="5506278"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35048403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Light #12">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38BD695-CA37-3E48-9149-B63EFAEE4105}"/>
              </a:ext>
            </a:extLst>
          </p:cNvPr>
          <p:cNvPicPr>
            <a:picLocks noChangeAspect="1"/>
          </p:cNvPicPr>
          <p:nvPr userDrawn="1"/>
        </p:nvPicPr>
        <p:blipFill rotWithShape="1">
          <a:blip r:embed="rId2" cstate="email">
            <a:alphaModFix amt="70000"/>
            <a:extLst>
              <a:ext uri="{28A0092B-C50C-407E-A947-70E740481C1C}">
                <a14:useLocalDpi xmlns:a14="http://schemas.microsoft.com/office/drawing/2010/main"/>
              </a:ext>
            </a:extLst>
          </a:blip>
          <a:srcRect/>
          <a:stretch/>
        </p:blipFill>
        <p:spPr>
          <a:xfrm>
            <a:off x="5925624" y="1"/>
            <a:ext cx="6266376" cy="6857999"/>
          </a:xfrm>
          <a:prstGeom prst="rect">
            <a:avLst/>
          </a:prstGeom>
        </p:spPr>
      </p:pic>
      <p:sp>
        <p:nvSpPr>
          <p:cNvPr id="15" name="Rectangle 14">
            <a:extLst>
              <a:ext uri="{FF2B5EF4-FFF2-40B4-BE49-F238E27FC236}">
                <a16:creationId xmlns:a16="http://schemas.microsoft.com/office/drawing/2014/main" id="{9A7D6325-6FB6-9E47-9A6B-7583CC176FEE}"/>
              </a:ext>
            </a:extLst>
          </p:cNvPr>
          <p:cNvSpPr/>
          <p:nvPr userDrawn="1"/>
        </p:nvSpPr>
        <p:spPr>
          <a:xfrm>
            <a:off x="5925624" y="0"/>
            <a:ext cx="4477833"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748735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Light #13">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145156F-440A-744C-8F13-6BFA639CFFF8}"/>
              </a:ext>
            </a:extLst>
          </p:cNvPr>
          <p:cNvPicPr>
            <a:picLocks noChangeAspect="1"/>
          </p:cNvPicPr>
          <p:nvPr userDrawn="1"/>
        </p:nvPicPr>
        <p:blipFill rotWithShape="1">
          <a:blip r:embed="rId2" cstate="email">
            <a:alphaModFix amt="70000"/>
            <a:extLst>
              <a:ext uri="{28A0092B-C50C-407E-A947-70E740481C1C}">
                <a14:useLocalDpi xmlns:a14="http://schemas.microsoft.com/office/drawing/2010/main"/>
              </a:ext>
            </a:extLst>
          </a:blip>
          <a:srcRect/>
          <a:stretch/>
        </p:blipFill>
        <p:spPr>
          <a:xfrm>
            <a:off x="6004414" y="0"/>
            <a:ext cx="6187586" cy="6858000"/>
          </a:xfrm>
          <a:prstGeom prst="rect">
            <a:avLst/>
          </a:prstGeom>
        </p:spPr>
      </p:pic>
      <p:sp>
        <p:nvSpPr>
          <p:cNvPr id="16" name="Rectangle 15">
            <a:extLst>
              <a:ext uri="{FF2B5EF4-FFF2-40B4-BE49-F238E27FC236}">
                <a16:creationId xmlns:a16="http://schemas.microsoft.com/office/drawing/2014/main" id="{47073A76-C60A-5641-8595-091317991927}"/>
              </a:ext>
            </a:extLst>
          </p:cNvPr>
          <p:cNvSpPr/>
          <p:nvPr userDrawn="1"/>
        </p:nvSpPr>
        <p:spPr>
          <a:xfrm>
            <a:off x="5925624" y="0"/>
            <a:ext cx="468566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3196083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Light #14">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805F794-5448-3F46-AB03-1830EBC45C7A}"/>
              </a:ext>
            </a:extLst>
          </p:cNvPr>
          <p:cNvPicPr>
            <a:picLocks noChangeAspect="1"/>
          </p:cNvPicPr>
          <p:nvPr userDrawn="1"/>
        </p:nvPicPr>
        <p:blipFill rotWithShape="1">
          <a:blip r:embed="rId2" cstate="email">
            <a:alphaModFix amt="70000"/>
            <a:extLst>
              <a:ext uri="{28A0092B-C50C-407E-A947-70E740481C1C}">
                <a14:useLocalDpi xmlns:a14="http://schemas.microsoft.com/office/drawing/2010/main"/>
              </a:ext>
            </a:extLst>
          </a:blip>
          <a:srcRect/>
          <a:stretch/>
        </p:blipFill>
        <p:spPr>
          <a:xfrm>
            <a:off x="6400800" y="0"/>
            <a:ext cx="5791199" cy="6858000"/>
          </a:xfrm>
          <a:prstGeom prst="rect">
            <a:avLst/>
          </a:prstGeom>
        </p:spPr>
      </p:pic>
      <p:sp>
        <p:nvSpPr>
          <p:cNvPr id="15" name="Rectangle 14">
            <a:extLst>
              <a:ext uri="{FF2B5EF4-FFF2-40B4-BE49-F238E27FC236}">
                <a16:creationId xmlns:a16="http://schemas.microsoft.com/office/drawing/2014/main" id="{77CC678C-8026-444E-A1BA-992549F67318}"/>
              </a:ext>
            </a:extLst>
          </p:cNvPr>
          <p:cNvSpPr/>
          <p:nvPr userDrawn="1"/>
        </p:nvSpPr>
        <p:spPr>
          <a:xfrm>
            <a:off x="6400800" y="0"/>
            <a:ext cx="4881489"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2480242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Light #15">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D51F26E-74F8-0447-9800-2FD9E901DF74}"/>
              </a:ext>
            </a:extLst>
          </p:cNvPr>
          <p:cNvPicPr>
            <a:picLocks noChangeAspect="1"/>
          </p:cNvPicPr>
          <p:nvPr userDrawn="1"/>
        </p:nvPicPr>
        <p:blipFill rotWithShape="1">
          <a:blip r:embed="rId2" cstate="email">
            <a:alphaModFix amt="70000"/>
            <a:extLst>
              <a:ext uri="{28A0092B-C50C-407E-A947-70E740481C1C}">
                <a14:useLocalDpi xmlns:a14="http://schemas.microsoft.com/office/drawing/2010/main"/>
              </a:ext>
            </a:extLst>
          </a:blip>
          <a:srcRect b="-100"/>
          <a:stretch/>
        </p:blipFill>
        <p:spPr>
          <a:xfrm>
            <a:off x="6763157" y="6825"/>
            <a:ext cx="5428842" cy="6851175"/>
          </a:xfrm>
          <a:prstGeom prst="rect">
            <a:avLst/>
          </a:prstGeom>
        </p:spPr>
      </p:pic>
      <p:sp>
        <p:nvSpPr>
          <p:cNvPr id="15" name="Rectangle 14">
            <a:extLst>
              <a:ext uri="{FF2B5EF4-FFF2-40B4-BE49-F238E27FC236}">
                <a16:creationId xmlns:a16="http://schemas.microsoft.com/office/drawing/2014/main" id="{77CC678C-8026-444E-A1BA-992549F67318}"/>
              </a:ext>
            </a:extLst>
          </p:cNvPr>
          <p:cNvSpPr/>
          <p:nvPr userDrawn="1"/>
        </p:nvSpPr>
        <p:spPr>
          <a:xfrm>
            <a:off x="6763157" y="0"/>
            <a:ext cx="4519132"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3976558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Light #16">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BB30453-28C8-0F4A-A99B-8C3579E4ECF0}"/>
              </a:ext>
            </a:extLst>
          </p:cNvPr>
          <p:cNvPicPr>
            <a:picLocks noChangeAspect="1"/>
          </p:cNvPicPr>
          <p:nvPr userDrawn="1"/>
        </p:nvPicPr>
        <p:blipFill rotWithShape="1">
          <a:blip r:embed="rId2" cstate="email">
            <a:alphaModFix amt="70000"/>
            <a:extLst>
              <a:ext uri="{28A0092B-C50C-407E-A947-70E740481C1C}">
                <a14:useLocalDpi xmlns:a14="http://schemas.microsoft.com/office/drawing/2010/main"/>
              </a:ext>
            </a:extLst>
          </a:blip>
          <a:srcRect l="15839"/>
          <a:stretch/>
        </p:blipFill>
        <p:spPr>
          <a:xfrm>
            <a:off x="7043880" y="0"/>
            <a:ext cx="5292498" cy="6858000"/>
          </a:xfrm>
          <a:prstGeom prst="rect">
            <a:avLst/>
          </a:prstGeom>
        </p:spPr>
      </p:pic>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rgbClr val="094995"/>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rgbClr val="326F65"/>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rgbClr val="68737A"/>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
        <p:nvSpPr>
          <p:cNvPr id="16" name="Rectangle 15">
            <a:extLst>
              <a:ext uri="{FF2B5EF4-FFF2-40B4-BE49-F238E27FC236}">
                <a16:creationId xmlns:a16="http://schemas.microsoft.com/office/drawing/2014/main" id="{0FE9B94C-7ACF-8E4E-820B-9B6E4DBCD840}"/>
              </a:ext>
            </a:extLst>
          </p:cNvPr>
          <p:cNvSpPr/>
          <p:nvPr userDrawn="1"/>
        </p:nvSpPr>
        <p:spPr>
          <a:xfrm>
            <a:off x="6982161" y="0"/>
            <a:ext cx="4519132" cy="6858000"/>
          </a:xfrm>
          <a:prstGeom prst="rect">
            <a:avLst/>
          </a:prstGeom>
          <a:gradFill>
            <a:gsLst>
              <a:gs pos="0">
                <a:schemeClr val="bg1"/>
              </a:gs>
              <a:gs pos="99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sz="1801" dirty="0" err="1"/>
          </a:p>
        </p:txBody>
      </p:sp>
    </p:spTree>
    <p:extLst>
      <p:ext uri="{BB962C8B-B14F-4D97-AF65-F5344CB8AC3E}">
        <p14:creationId xmlns:p14="http://schemas.microsoft.com/office/powerpoint/2010/main" val="34849622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genda 2 - DO NOT PRINT">
    <p:bg bwMode="blackGray">
      <p:bgRef idx="1001">
        <a:schemeClr val="bg1"/>
      </p:bgRef>
    </p:bg>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3" name="Title 2"/>
          <p:cNvSpPr>
            <a:spLocks noGrp="1"/>
          </p:cNvSpPr>
          <p:nvPr>
            <p:ph type="title"/>
          </p:nvPr>
        </p:nvSpPr>
        <p:spPr>
          <a:xfrm>
            <a:off x="401076" y="0"/>
            <a:ext cx="2533715" cy="6858000"/>
          </a:xfrm>
        </p:spPr>
        <p:txBody>
          <a:bodyPr anchor="ctr"/>
          <a:lstStyle>
            <a:lvl1pPr>
              <a:defRPr>
                <a:solidFill>
                  <a:schemeClr val="bg1"/>
                </a:solidFill>
              </a:defRPr>
            </a:lvl1pPr>
          </a:lstStyle>
          <a:p>
            <a:r>
              <a:rPr lang="en-US"/>
              <a:t>Click to edit Master title style</a:t>
            </a:r>
          </a:p>
        </p:txBody>
      </p:sp>
      <p:sp>
        <p:nvSpPr>
          <p:cNvPr id="41" name="Content Placeholder 4"/>
          <p:cNvSpPr>
            <a:spLocks noGrp="1"/>
          </p:cNvSpPr>
          <p:nvPr>
            <p:ph sz="quarter" idx="12"/>
          </p:nvPr>
        </p:nvSpPr>
        <p:spPr>
          <a:xfrm>
            <a:off x="3878399" y="1004042"/>
            <a:ext cx="3525385" cy="1443468"/>
          </a:xfrm>
        </p:spPr>
        <p:txBody>
          <a:bodyPr wrap="square" numCol="1" spcCol="274320"/>
          <a:lstStyle>
            <a:lvl1pPr marL="262017" indent="-262017">
              <a:buClr>
                <a:schemeClr val="bg1"/>
              </a:buClr>
              <a:buSzPct val="100000"/>
              <a:buFont typeface="+mj-lt"/>
              <a:buAutoNum type="arabicPeriod"/>
              <a:defRPr sz="1500" b="1" cap="all" spc="38" baseline="0">
                <a:solidFill>
                  <a:schemeClr val="bg1"/>
                </a:solidFill>
                <a:latin typeface="Arial" panose="020B0604020202020204" pitchFamily="34" charset="0"/>
              </a:defRPr>
            </a:lvl1pPr>
            <a:lvl2pPr marL="260825" indent="0">
              <a:spcBef>
                <a:spcPts val="150"/>
              </a:spcBef>
              <a:buFont typeface="Arial" panose="020B0604020202020204" pitchFamily="34" charset="0"/>
              <a:buChar char="​"/>
              <a:tabLst/>
              <a:defRPr sz="1200" b="0">
                <a:solidFill>
                  <a:schemeClr val="accent3"/>
                </a:solidFill>
              </a:defRPr>
            </a:lvl2pPr>
            <a:lvl3pPr marL="425182" indent="-164355">
              <a:buFont typeface="Arial" panose="020B0604020202020204" pitchFamily="34" charset="0"/>
              <a:buChar char="•"/>
              <a:defRPr sz="1200" b="0" baseline="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42" name="Content Placeholder 4"/>
          <p:cNvSpPr>
            <a:spLocks noGrp="1"/>
          </p:cNvSpPr>
          <p:nvPr>
            <p:ph sz="quarter" idx="13" hasCustomPrompt="1"/>
          </p:nvPr>
        </p:nvSpPr>
        <p:spPr>
          <a:xfrm>
            <a:off x="3878399" y="2640012"/>
            <a:ext cx="3525385" cy="1631995"/>
          </a:xfrm>
        </p:spPr>
        <p:txBody>
          <a:bodyPr wrap="square" numCol="1" spcCol="274320"/>
          <a:lstStyle>
            <a:lvl1pPr marL="262017" indent="-262017">
              <a:buClr>
                <a:schemeClr val="bg1"/>
              </a:buClr>
              <a:buSzPct val="100000"/>
              <a:buFont typeface="+mj-lt"/>
              <a:buAutoNum type="arabicPeriod" startAt="2"/>
              <a:defRPr sz="1500" b="1" cap="all" spc="38" baseline="0">
                <a:solidFill>
                  <a:schemeClr val="bg1"/>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baseline="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43" name="Content Placeholder 4"/>
          <p:cNvSpPr>
            <a:spLocks noGrp="1"/>
          </p:cNvSpPr>
          <p:nvPr>
            <p:ph sz="quarter" idx="14"/>
          </p:nvPr>
        </p:nvSpPr>
        <p:spPr>
          <a:xfrm>
            <a:off x="3878399" y="4362869"/>
            <a:ext cx="3525385" cy="1282846"/>
          </a:xfrm>
        </p:spPr>
        <p:txBody>
          <a:bodyPr wrap="square" numCol="1" spcCol="274320"/>
          <a:lstStyle>
            <a:lvl1pPr marL="262017" indent="-262017">
              <a:buClr>
                <a:schemeClr val="bg1"/>
              </a:buClr>
              <a:buSzPct val="100000"/>
              <a:buFont typeface="+mj-lt"/>
              <a:buAutoNum type="arabicPeriod" startAt="3"/>
              <a:defRPr sz="1500" b="1" cap="all" spc="38" baseline="0">
                <a:solidFill>
                  <a:schemeClr val="bg1"/>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44" name="Content Placeholder 4"/>
          <p:cNvSpPr>
            <a:spLocks noGrp="1"/>
          </p:cNvSpPr>
          <p:nvPr>
            <p:ph sz="quarter" idx="15" hasCustomPrompt="1"/>
          </p:nvPr>
        </p:nvSpPr>
        <p:spPr>
          <a:xfrm>
            <a:off x="7946315" y="1004042"/>
            <a:ext cx="3525385" cy="1443468"/>
          </a:xfrm>
        </p:spPr>
        <p:txBody>
          <a:bodyPr wrap="square" numCol="1" spcCol="274320"/>
          <a:lstStyle>
            <a:lvl1pPr marL="262017" indent="-262017">
              <a:buClr>
                <a:schemeClr val="bg1"/>
              </a:buClr>
              <a:buSzPct val="100000"/>
              <a:buFont typeface="+mj-lt"/>
              <a:buAutoNum type="arabicPeriod" startAt="4"/>
              <a:defRPr sz="1500" b="1" cap="all" spc="38" baseline="0">
                <a:solidFill>
                  <a:schemeClr val="bg1"/>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a:t>
            </a:r>
            <a:r>
              <a:rPr lang="en-US" dirty="0" err="1"/>
              <a:t>styleS</a:t>
            </a:r>
            <a:endParaRPr lang="en-US" dirty="0"/>
          </a:p>
        </p:txBody>
      </p:sp>
      <p:sp>
        <p:nvSpPr>
          <p:cNvPr id="45" name="Content Placeholder 4"/>
          <p:cNvSpPr>
            <a:spLocks noGrp="1"/>
          </p:cNvSpPr>
          <p:nvPr>
            <p:ph sz="quarter" idx="16"/>
          </p:nvPr>
        </p:nvSpPr>
        <p:spPr>
          <a:xfrm>
            <a:off x="7946315" y="2640010"/>
            <a:ext cx="3525385" cy="1631994"/>
          </a:xfrm>
        </p:spPr>
        <p:txBody>
          <a:bodyPr wrap="square" numCol="1" spcCol="274320"/>
          <a:lstStyle>
            <a:lvl1pPr marL="262017" indent="-262017">
              <a:buClr>
                <a:schemeClr val="bg1"/>
              </a:buClr>
              <a:buSzPct val="100000"/>
              <a:buFont typeface="+mj-lt"/>
              <a:buAutoNum type="arabicPeriod" startAt="5"/>
              <a:defRPr sz="1500" b="1" cap="all" spc="38" baseline="0">
                <a:solidFill>
                  <a:schemeClr val="bg1"/>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46" name="Content Placeholder 4"/>
          <p:cNvSpPr>
            <a:spLocks noGrp="1"/>
          </p:cNvSpPr>
          <p:nvPr>
            <p:ph sz="quarter" idx="17"/>
          </p:nvPr>
        </p:nvSpPr>
        <p:spPr>
          <a:xfrm>
            <a:off x="7946315" y="4362869"/>
            <a:ext cx="3525385" cy="1282846"/>
          </a:xfrm>
        </p:spPr>
        <p:txBody>
          <a:bodyPr wrap="square" numCol="1" spcCol="274320"/>
          <a:lstStyle>
            <a:lvl1pPr marL="262017" indent="-262017">
              <a:buClr>
                <a:schemeClr val="bg1"/>
              </a:buClr>
              <a:buSzPct val="100000"/>
              <a:buFont typeface="+mj-lt"/>
              <a:buAutoNum type="arabicPeriod" startAt="6"/>
              <a:defRPr sz="1500" b="1" cap="all" spc="38" baseline="0">
                <a:solidFill>
                  <a:schemeClr val="bg1"/>
                </a:solidFill>
                <a:latin typeface="Arial" panose="020B0604020202020204" pitchFamily="34" charset="0"/>
              </a:defRPr>
            </a:lvl1pPr>
            <a:lvl2pPr marL="260825" indent="0">
              <a:spcBef>
                <a:spcPts val="150"/>
              </a:spcBef>
              <a:buFont typeface="Arial" panose="020B0604020202020204" pitchFamily="34" charset="0"/>
              <a:buChar char="​"/>
              <a:tabLst/>
              <a:defRPr sz="1200">
                <a:solidFill>
                  <a:schemeClr val="accent3"/>
                </a:solidFill>
              </a:defRPr>
            </a:lvl2pPr>
            <a:lvl3pPr marL="425182" indent="-164355">
              <a:buFont typeface="Arial" panose="020B0604020202020204" pitchFamily="34" charset="0"/>
              <a:buChar char="•"/>
              <a:defRPr sz="1200">
                <a:solidFill>
                  <a:schemeClr val="accent3"/>
                </a:solidFill>
              </a:defRPr>
            </a:lvl3pPr>
            <a:lvl4pPr>
              <a:defRPr>
                <a:solidFill>
                  <a:schemeClr val="bg1"/>
                </a:solidFill>
              </a:defRPr>
            </a:lvl4pPr>
            <a:lvl5pPr>
              <a:defRPr baseline="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13837403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5 - DO NOT PRINT">
    <p:bg>
      <p:bgPr>
        <a:solidFill>
          <a:schemeClr val="bg1"/>
        </a:solidFill>
        <a:effectLst/>
      </p:bgPr>
    </p:bg>
    <p:spTree>
      <p:nvGrpSpPr>
        <p:cNvPr id="1" name=""/>
        <p:cNvGrpSpPr/>
        <p:nvPr/>
      </p:nvGrpSpPr>
      <p:grpSpPr>
        <a:xfrm>
          <a:off x="0" y="0"/>
          <a:ext cx="0" cy="0"/>
          <a:chOff x="0" y="0"/>
          <a:chExt cx="0" cy="0"/>
        </a:xfrm>
      </p:grpSpPr>
      <p:pic>
        <p:nvPicPr>
          <p:cNvPr id="17" name="Picture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334" y="3"/>
            <a:ext cx="12192000" cy="6857999"/>
          </a:xfrm>
          <a:prstGeom prst="rect">
            <a:avLst/>
          </a:prstGeom>
        </p:spPr>
      </p:pic>
      <p:sp>
        <p:nvSpPr>
          <p:cNvPr id="10" name="Title 1"/>
          <p:cNvSpPr>
            <a:spLocks noGrp="1"/>
          </p:cNvSpPr>
          <p:nvPr>
            <p:ph type="title" hasCustomPrompt="1"/>
          </p:nvPr>
        </p:nvSpPr>
        <p:spPr>
          <a:xfrm>
            <a:off x="560072" y="2279252"/>
            <a:ext cx="11071860" cy="351791"/>
          </a:xfrm>
          <a:prstGeom prst="rect">
            <a:avLst/>
          </a:prstGeom>
        </p:spPr>
        <p:txBody>
          <a:bodyPr anchor="b">
            <a:normAutofit/>
          </a:bodyPr>
          <a:lstStyle>
            <a:lvl1pPr algn="ctr">
              <a:defRPr sz="1200" b="1" cap="all" spc="263" baseline="0">
                <a:solidFill>
                  <a:schemeClr val="bg1"/>
                </a:solidFill>
                <a:latin typeface="Arial" panose="020B0604020202020204" pitchFamily="34" charset="0"/>
              </a:defRPr>
            </a:lvl1pPr>
          </a:lstStyle>
          <a:p>
            <a:r>
              <a:rPr dirty="0"/>
              <a:t>Click to add text</a:t>
            </a:r>
          </a:p>
        </p:txBody>
      </p:sp>
      <p:sp>
        <p:nvSpPr>
          <p:cNvPr id="15" name="Text Placeholder 10"/>
          <p:cNvSpPr>
            <a:spLocks noGrp="1"/>
          </p:cNvSpPr>
          <p:nvPr>
            <p:ph type="body" sz="quarter" idx="15" hasCustomPrompt="1"/>
          </p:nvPr>
        </p:nvSpPr>
        <p:spPr>
          <a:xfrm>
            <a:off x="564595" y="2793794"/>
            <a:ext cx="11062811" cy="1922586"/>
          </a:xfrm>
        </p:spPr>
        <p:txBody>
          <a:bodyPr wrap="square">
            <a:normAutofit/>
          </a:bodyPr>
          <a:lstStyle>
            <a:lvl1pPr marL="3573" indent="-3573" algn="ctr">
              <a:lnSpc>
                <a:spcPct val="100000"/>
              </a:lnSpc>
              <a:buFont typeface="Arial" panose="020B0604020202020204" pitchFamily="34" charset="0"/>
              <a:buChar char="​"/>
              <a:defRPr sz="6602" spc="0" baseline="0">
                <a:solidFill>
                  <a:schemeClr val="bg1"/>
                </a:solidFill>
                <a:latin typeface="+mj-lt"/>
              </a:defRPr>
            </a:lvl1pPr>
            <a:lvl2pPr marL="1191" indent="-1191" algn="ctr">
              <a:lnSpc>
                <a:spcPct val="100000"/>
              </a:lnSpc>
              <a:spcBef>
                <a:spcPts val="4051"/>
              </a:spcBef>
              <a:buFont typeface="Arial" panose="020B0604020202020204" pitchFamily="34" charset="0"/>
              <a:buChar char="​"/>
              <a:defRPr sz="1575">
                <a:solidFill>
                  <a:schemeClr val="bg1"/>
                </a:solidFill>
              </a:defRPr>
            </a:lvl2pPr>
            <a:lvl3pPr marL="2382" indent="-2382" algn="ctr">
              <a:buFont typeface="Arial" panose="020B0604020202020204" pitchFamily="34" charset="0"/>
              <a:buChar char="​"/>
              <a:defRPr sz="1801">
                <a:solidFill>
                  <a:schemeClr val="accent6"/>
                </a:solidFill>
              </a:defRPr>
            </a:lvl3pPr>
            <a:lvl4pPr algn="ctr">
              <a:defRPr sz="1801">
                <a:solidFill>
                  <a:schemeClr val="accent6"/>
                </a:solidFill>
              </a:defRPr>
            </a:lvl4pPr>
            <a:lvl5pPr algn="ctr">
              <a:defRPr sz="1801">
                <a:solidFill>
                  <a:schemeClr val="accent6"/>
                </a:solidFill>
              </a:defRPr>
            </a:lvl5pPr>
          </a:lstStyle>
          <a:p>
            <a:pPr lvl="0"/>
            <a:r>
              <a:rPr dirty="0"/>
              <a:t>Headline copy</a:t>
            </a:r>
          </a:p>
          <a:p>
            <a:pPr lvl="1"/>
            <a:r>
              <a:rPr dirty="0"/>
              <a:t>Sub-headline copy</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317147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Slide 1 - DO NOT PRIN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106" name="Title 1"/>
          <p:cNvSpPr>
            <a:spLocks noGrp="1"/>
          </p:cNvSpPr>
          <p:nvPr>
            <p:ph type="ctrTitle" hasCustomPrompt="1"/>
          </p:nvPr>
        </p:nvSpPr>
        <p:spPr bwMode="white">
          <a:xfrm>
            <a:off x="1852197" y="1162137"/>
            <a:ext cx="6941283" cy="3128963"/>
          </a:xfrm>
          <a:prstGeom prst="rect">
            <a:avLst/>
          </a:prstGeom>
        </p:spPr>
        <p:txBody>
          <a:bodyPr rIns="0" bIns="0" anchor="b">
            <a:normAutofit/>
          </a:bodyPr>
          <a:lstStyle>
            <a:lvl1pPr marL="173883" indent="-129818" algn="l">
              <a:lnSpc>
                <a:spcPct val="100000"/>
              </a:lnSpc>
              <a:tabLst/>
              <a:defRPr sz="3301">
                <a:solidFill>
                  <a:schemeClr val="bg1"/>
                </a:solidFill>
              </a:defRPr>
            </a:lvl1pPr>
          </a:lstStyle>
          <a:p>
            <a:r>
              <a:rPr dirty="0"/>
              <a:t>“Click to type quote here. Type quotation marks before and </a:t>
            </a:r>
            <a:br>
              <a:rPr dirty="0"/>
            </a:br>
            <a:r>
              <a:rPr dirty="0"/>
              <a:t>after text.”</a:t>
            </a:r>
          </a:p>
        </p:txBody>
      </p:sp>
      <p:sp>
        <p:nvSpPr>
          <p:cNvPr id="108" name="Text Placeholder 127"/>
          <p:cNvSpPr>
            <a:spLocks noGrp="1"/>
          </p:cNvSpPr>
          <p:nvPr>
            <p:ph type="body" sz="quarter" idx="15" hasCustomPrompt="1"/>
          </p:nvPr>
        </p:nvSpPr>
        <p:spPr>
          <a:xfrm>
            <a:off x="1852199" y="5100297"/>
            <a:ext cx="7292974" cy="323850"/>
          </a:xfrm>
        </p:spPr>
        <p:txBody>
          <a:bodyPr lIns="0" tIns="0" rIns="0" bIns="0" anchor="b">
            <a:noAutofit/>
          </a:bodyPr>
          <a:lstStyle>
            <a:lvl1pPr marL="0" indent="0">
              <a:lnSpc>
                <a:spcPct val="94000"/>
              </a:lnSpc>
              <a:buNone/>
              <a:defRPr sz="1350" b="1" cap="none" spc="0" baseline="0">
                <a:solidFill>
                  <a:srgbClr val="094995"/>
                </a:solidFill>
                <a:latin typeface="+mj-lt"/>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p>
        </p:txBody>
      </p:sp>
      <p:sp>
        <p:nvSpPr>
          <p:cNvPr id="8" name="Text Placeholder 127"/>
          <p:cNvSpPr>
            <a:spLocks noGrp="1"/>
          </p:cNvSpPr>
          <p:nvPr>
            <p:ph type="body" sz="quarter" idx="16" hasCustomPrompt="1"/>
          </p:nvPr>
        </p:nvSpPr>
        <p:spPr>
          <a:xfrm>
            <a:off x="1852197" y="5462247"/>
            <a:ext cx="7288689" cy="323850"/>
          </a:xfrm>
        </p:spPr>
        <p:txBody>
          <a:bodyPr lIns="0" tIns="0" rIns="0" bIns="0" anchor="t" anchorCtr="0">
            <a:noAutofit/>
          </a:bodyPr>
          <a:lstStyle>
            <a:lvl1pPr marL="0" indent="0">
              <a:lnSpc>
                <a:spcPct val="100000"/>
              </a:lnSpc>
              <a:buNone/>
              <a:defRPr sz="1050" b="1" cap="all" spc="150" baseline="0">
                <a:solidFill>
                  <a:srgbClr val="326F65"/>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Title and position</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791169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Slide 2 - DO NOT PRINT">
    <p:bg>
      <p:bgPr>
        <a:solidFill>
          <a:schemeClr val="bg1"/>
        </a:solidFill>
        <a:effectLst/>
      </p:bgPr>
    </p:bg>
    <p:spTree>
      <p:nvGrpSpPr>
        <p:cNvPr id="1" name=""/>
        <p:cNvGrpSpPr/>
        <p:nvPr/>
      </p:nvGrpSpPr>
      <p:grpSpPr>
        <a:xfrm>
          <a:off x="0" y="0"/>
          <a:ext cx="0" cy="0"/>
          <a:chOff x="0" y="0"/>
          <a:chExt cx="0" cy="0"/>
        </a:xfrm>
      </p:grpSpPr>
      <p:pic>
        <p:nvPicPr>
          <p:cNvPr id="17" name="Picture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 y="3"/>
            <a:ext cx="12192000" cy="6857999"/>
          </a:xfrm>
          <a:prstGeom prst="rect">
            <a:avLst/>
          </a:prstGeom>
        </p:spPr>
      </p:pic>
      <p:sp>
        <p:nvSpPr>
          <p:cNvPr id="106" name="Title 1"/>
          <p:cNvSpPr>
            <a:spLocks noGrp="1"/>
          </p:cNvSpPr>
          <p:nvPr>
            <p:ph type="ctrTitle" hasCustomPrompt="1"/>
          </p:nvPr>
        </p:nvSpPr>
        <p:spPr>
          <a:xfrm>
            <a:off x="2323375" y="1101863"/>
            <a:ext cx="7545251" cy="3128963"/>
          </a:xfrm>
          <a:prstGeom prst="rect">
            <a:avLst/>
          </a:prstGeom>
        </p:spPr>
        <p:txBody>
          <a:bodyPr wrap="square" rIns="0" bIns="0" anchor="b">
            <a:normAutofit/>
          </a:bodyPr>
          <a:lstStyle>
            <a:lvl1pPr marL="44066" indent="0" algn="l">
              <a:lnSpc>
                <a:spcPct val="100000"/>
              </a:lnSpc>
              <a:buFont typeface="Arial" panose="020B0604020202020204" pitchFamily="34" charset="0"/>
              <a:buNone/>
              <a:tabLst/>
              <a:defRPr sz="3301">
                <a:solidFill>
                  <a:schemeClr val="bg1"/>
                </a:solidFill>
              </a:defRPr>
            </a:lvl1pPr>
          </a:lstStyle>
          <a:p>
            <a:r>
              <a:rPr lang="en-US" dirty="0"/>
              <a:t>“</a:t>
            </a:r>
            <a:r>
              <a:rPr dirty="0"/>
              <a:t>Click to type quote here. Type quotation marks before and </a:t>
            </a:r>
            <a:br>
              <a:rPr dirty="0"/>
            </a:br>
            <a:r>
              <a:rPr dirty="0"/>
              <a:t>after text.”</a:t>
            </a:r>
          </a:p>
        </p:txBody>
      </p:sp>
      <p:sp>
        <p:nvSpPr>
          <p:cNvPr id="108" name="Text Placeholder 127"/>
          <p:cNvSpPr>
            <a:spLocks noGrp="1"/>
          </p:cNvSpPr>
          <p:nvPr>
            <p:ph type="body" sz="quarter" idx="15" hasCustomPrompt="1"/>
          </p:nvPr>
        </p:nvSpPr>
        <p:spPr>
          <a:xfrm>
            <a:off x="2323377" y="4505460"/>
            <a:ext cx="7545249" cy="361950"/>
          </a:xfrm>
        </p:spPr>
        <p:txBody>
          <a:bodyPr lIns="0" tIns="0" rIns="0" bIns="0" anchor="b">
            <a:noAutofit/>
          </a:bodyPr>
          <a:lstStyle>
            <a:lvl1pPr marL="0" indent="0">
              <a:lnSpc>
                <a:spcPct val="94000"/>
              </a:lnSpc>
              <a:buNone/>
              <a:defRPr sz="1350" b="0" cap="none" spc="0" baseline="0">
                <a:solidFill>
                  <a:schemeClr val="bg1"/>
                </a:solidFill>
                <a:latin typeface="+mj-lt"/>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p>
        </p:txBody>
      </p:sp>
      <p:sp>
        <p:nvSpPr>
          <p:cNvPr id="8" name="Text Placeholder 127"/>
          <p:cNvSpPr>
            <a:spLocks noGrp="1"/>
          </p:cNvSpPr>
          <p:nvPr>
            <p:ph type="body" sz="quarter" idx="16" hasCustomPrompt="1"/>
          </p:nvPr>
        </p:nvSpPr>
        <p:spPr>
          <a:xfrm>
            <a:off x="2323377" y="4867410"/>
            <a:ext cx="7545249" cy="274636"/>
          </a:xfrm>
        </p:spPr>
        <p:txBody>
          <a:bodyPr lIns="0" tIns="0" rIns="0" bIns="0" anchor="t" anchorCtr="0">
            <a:noAutofit/>
          </a:bodyPr>
          <a:lstStyle>
            <a:lvl1pPr marL="0" indent="0">
              <a:lnSpc>
                <a:spcPct val="100000"/>
              </a:lnSpc>
              <a:buNone/>
              <a:defRPr sz="1050" b="1" cap="all" spc="150"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title and position</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552393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Dark #1 - DO NOT PRI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457200" y="4203290"/>
            <a:ext cx="914400" cy="914400"/>
          </a:xfrm>
          <a:prstGeom prst="rect">
            <a:avLst/>
          </a:prstGeom>
        </p:spPr>
        <p:txBody>
          <a:bodyPr vert="horz" wrap="none" lIns="0" tIns="0" rIns="0" bIns="0" rtlCol="0">
            <a:noAutofit/>
          </a:bodyPr>
          <a:lstStyle/>
          <a:p>
            <a:pPr marL="257252" indent="-257252">
              <a:lnSpc>
                <a:spcPct val="94000"/>
              </a:lnSpc>
              <a:spcBef>
                <a:spcPts val="600"/>
              </a:spcBef>
              <a:spcAft>
                <a:spcPts val="300"/>
              </a:spcAft>
              <a:buClr>
                <a:schemeClr val="accent2"/>
              </a:buClr>
              <a:buSzPct val="100000"/>
              <a:buFont typeface="Arial" charset="0"/>
              <a:buChar char="•"/>
            </a:pPr>
            <a:endParaRPr lang="en-US" sz="1500" dirty="0">
              <a:solidFill>
                <a:schemeClr val="bg1">
                  <a:lumMod val="50000"/>
                </a:schemeClr>
              </a:solidFill>
            </a:endParaRPr>
          </a:p>
        </p:txBody>
      </p:sp>
      <p:sp>
        <p:nvSpPr>
          <p:cNvPr id="8"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9"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0"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1"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420327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Dark #2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3" cstate="screen">
            <a:alphaModFix amt="71000"/>
            <a:extLst>
              <a:ext uri="{28A0092B-C50C-407E-A947-70E740481C1C}">
                <a14:useLocalDpi xmlns:a14="http://schemas.microsoft.com/office/drawing/2010/main"/>
              </a:ext>
            </a:extLst>
          </a:blip>
          <a:srcRect/>
          <a:stretch/>
        </p:blipFill>
        <p:spPr>
          <a:xfrm>
            <a:off x="-7038" y="0"/>
            <a:ext cx="12202214" cy="6858000"/>
          </a:xfrm>
          <a:prstGeom prst="rect">
            <a:avLst/>
          </a:prstGeom>
        </p:spPr>
      </p:pic>
      <p:pic>
        <p:nvPicPr>
          <p:cNvPr id="10" name="Picture 9"/>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0" y="0"/>
            <a:ext cx="12195176" cy="6858000"/>
          </a:xfrm>
          <a:prstGeom prst="rect">
            <a:avLst/>
          </a:prstGeom>
        </p:spPr>
      </p:pic>
      <p:sp>
        <p:nvSpPr>
          <p:cNvPr id="27"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28"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29"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30"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5" name="Picture 14"/>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8841344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Dark #3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607" y="0"/>
            <a:ext cx="12196783"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4" name="Picture 13"/>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3176" y="0"/>
            <a:ext cx="12195176" cy="6858000"/>
          </a:xfrm>
          <a:prstGeom prst="rect">
            <a:avLst/>
          </a:prstGeom>
        </p:spPr>
      </p:pic>
      <p:sp>
        <p:nvSpPr>
          <p:cNvPr id="10"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8"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9"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20"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7" name="Picture 16"/>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Dark #4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cstate="screen">
            <a:alphaModFix amt="70000"/>
            <a:extLst>
              <a:ext uri="{28A0092B-C50C-407E-A947-70E740481C1C}">
                <a14:useLocalDpi xmlns:a14="http://schemas.microsoft.com/office/drawing/2010/main"/>
              </a:ext>
            </a:extLst>
          </a:blip>
          <a:srcRect/>
          <a:stretch/>
        </p:blipFill>
        <p:spPr>
          <a:xfrm>
            <a:off x="0" y="0"/>
            <a:ext cx="12195176" cy="6858000"/>
          </a:xfrm>
          <a:prstGeom prst="rect">
            <a:avLst/>
          </a:prstGeom>
        </p:spPr>
      </p:pic>
      <p:pic>
        <p:nvPicPr>
          <p:cNvPr id="11" name="Picture 10"/>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3176" y="0"/>
            <a:ext cx="12195176" cy="6858000"/>
          </a:xfrm>
          <a:prstGeom prst="rect">
            <a:avLst/>
          </a:prstGeom>
        </p:spPr>
      </p:pic>
      <p:sp>
        <p:nvSpPr>
          <p:cNvPr id="27"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28"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29"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30"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3509089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Dark #5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cstate="screen">
            <a:alphaModFix amt="49000"/>
            <a:extLst>
              <a:ext uri="{28A0092B-C50C-407E-A947-70E740481C1C}">
                <a14:useLocalDpi xmlns:a14="http://schemas.microsoft.com/office/drawing/2010/main"/>
              </a:ext>
            </a:extLst>
          </a:blip>
          <a:srcRect/>
          <a:stretch/>
        </p:blipFill>
        <p:spPr>
          <a:xfrm>
            <a:off x="-3238" y="0"/>
            <a:ext cx="12198414"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3" name="Picture 12"/>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3238" y="0"/>
            <a:ext cx="12195176" cy="6858000"/>
          </a:xfrm>
          <a:prstGeom prst="rect">
            <a:avLst/>
          </a:prstGeom>
        </p:spPr>
      </p:pic>
      <p:sp>
        <p:nvSpPr>
          <p:cNvPr id="11"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6" name="Picture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Dark #6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4621" y="0"/>
            <a:ext cx="12190556"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4" name="Picture 13"/>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4620" y="0"/>
            <a:ext cx="12195176" cy="6858000"/>
          </a:xfrm>
          <a:prstGeom prst="rect">
            <a:avLst/>
          </a:prstGeom>
        </p:spPr>
      </p:pic>
      <p:sp>
        <p:nvSpPr>
          <p:cNvPr id="11"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20" name="Picture 1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716000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Dark #7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3" cstate="screen">
            <a:alphaModFix amt="70000"/>
            <a:extLst>
              <a:ext uri="{28A0092B-C50C-407E-A947-70E740481C1C}">
                <a14:useLocalDpi xmlns:a14="http://schemas.microsoft.com/office/drawing/2010/main"/>
              </a:ext>
            </a:extLst>
          </a:blip>
          <a:srcRect/>
          <a:stretch/>
        </p:blipFill>
        <p:spPr>
          <a:xfrm>
            <a:off x="-10799" y="0"/>
            <a:ext cx="12205975"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2" name="Picture 11"/>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0" y="0"/>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5" name="Picture 14"/>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Dark #8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0" y="1"/>
            <a:ext cx="12195176"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2" name="Picture 11"/>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0" y="1"/>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5" name="Picture 14"/>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0978499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Dark #9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3" cstate="screen">
            <a:alphaModFix amt="70000"/>
            <a:extLst>
              <a:ext uri="{28A0092B-C50C-407E-A947-70E740481C1C}">
                <a14:useLocalDpi xmlns:a14="http://schemas.microsoft.com/office/drawing/2010/main"/>
              </a:ext>
            </a:extLst>
          </a:blip>
          <a:srcRect/>
          <a:stretch/>
        </p:blipFill>
        <p:spPr>
          <a:xfrm>
            <a:off x="0" y="0"/>
            <a:ext cx="12195176" cy="686998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3" name="Picture 12"/>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3176" y="11980"/>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20" name="Picture 1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13020584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10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cstate="screen">
            <a:alphaModFix amt="70000"/>
            <a:extLst>
              <a:ext uri="{28A0092B-C50C-407E-A947-70E740481C1C}">
                <a14:useLocalDpi xmlns:a14="http://schemas.microsoft.com/office/drawing/2010/main"/>
              </a:ext>
            </a:extLst>
          </a:blip>
          <a:stretch>
            <a:fillRect/>
          </a:stretch>
        </p:blipFill>
        <p:spPr>
          <a:xfrm>
            <a:off x="0" y="0"/>
            <a:ext cx="12192127" cy="6858000"/>
          </a:xfrm>
          <a:prstGeom prst="rect">
            <a:avLst/>
          </a:prstGeom>
        </p:spPr>
      </p:pic>
      <p:pic>
        <p:nvPicPr>
          <p:cNvPr id="13" name="Picture 12"/>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0" y="0"/>
            <a:ext cx="12195176" cy="6858000"/>
          </a:xfrm>
          <a:prstGeom prst="rect">
            <a:avLst/>
          </a:prstGeom>
        </p:spPr>
      </p:pic>
      <p:sp>
        <p:nvSpPr>
          <p:cNvPr id="10"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1"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7"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8"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6" name="Picture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11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0" name="Picture 9"/>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0" y="0"/>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8405037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Dark #12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498600E-B073-5C4C-A33D-0B0F1136019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33766" b="18439"/>
          <a:stretch/>
        </p:blipFill>
        <p:spPr>
          <a:xfrm>
            <a:off x="0" y="1"/>
            <a:ext cx="12191999"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0" name="Picture 9"/>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3177" y="0"/>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4961217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Dark #13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704F05E-192B-B349-B93F-03CDC112E1E9}"/>
              </a:ext>
            </a:extLst>
          </p:cNvPr>
          <p:cNvPicPr>
            <a:picLocks noChangeAspect="1"/>
          </p:cNvPicPr>
          <p:nvPr userDrawn="1"/>
        </p:nvPicPr>
        <p:blipFill rotWithShape="1">
          <a:blip r:embed="rId3" cstate="email">
            <a:alphaModFix/>
            <a:extLst>
              <a:ext uri="{28A0092B-C50C-407E-A947-70E740481C1C}">
                <a14:useLocalDpi xmlns:a14="http://schemas.microsoft.com/office/drawing/2010/main"/>
              </a:ext>
            </a:extLst>
          </a:blip>
          <a:srcRect l="-26" t="23047" r="26" b="25570"/>
          <a:stretch/>
        </p:blipFill>
        <p:spPr>
          <a:xfrm>
            <a:off x="-3179" y="0"/>
            <a:ext cx="12195179" cy="6857999"/>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0" name="Picture 9"/>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0" y="0"/>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3928841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Dark #14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C901F32-8FAE-B74D-A99B-04C04B60FD64}"/>
              </a:ext>
            </a:extLst>
          </p:cNvPr>
          <p:cNvPicPr>
            <a:picLocks noChangeAspect="1"/>
          </p:cNvPicPr>
          <p:nvPr userDrawn="1"/>
        </p:nvPicPr>
        <p:blipFill rotWithShape="1">
          <a:blip r:embed="rId3" cstate="email">
            <a:alphaModFix/>
            <a:extLst>
              <a:ext uri="{28A0092B-C50C-407E-A947-70E740481C1C}">
                <a14:useLocalDpi xmlns:a14="http://schemas.microsoft.com/office/drawing/2010/main"/>
              </a:ext>
            </a:extLst>
          </a:blip>
          <a:srcRect t="16259" b="32990"/>
          <a:stretch/>
        </p:blipFill>
        <p:spPr>
          <a:xfrm>
            <a:off x="0" y="0"/>
            <a:ext cx="12192000"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0" name="Picture 9"/>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3176" y="0"/>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38763337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Dark #15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1582BA8-8989-9248-ABC2-EED53AA9180E}"/>
              </a:ext>
            </a:extLst>
          </p:cNvPr>
          <p:cNvPicPr>
            <a:picLocks noChangeAspect="1"/>
          </p:cNvPicPr>
          <p:nvPr userDrawn="1"/>
        </p:nvPicPr>
        <p:blipFill rotWithShape="1">
          <a:blip r:embed="rId3" cstate="email">
            <a:alphaModFix/>
            <a:extLst>
              <a:ext uri="{28A0092B-C50C-407E-A947-70E740481C1C}">
                <a14:useLocalDpi xmlns:a14="http://schemas.microsoft.com/office/drawing/2010/main"/>
              </a:ext>
            </a:extLst>
          </a:blip>
          <a:srcRect t="19564" b="32936"/>
          <a:stretch/>
        </p:blipFill>
        <p:spPr>
          <a:xfrm>
            <a:off x="0" y="0"/>
            <a:ext cx="12192000"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0" name="Picture 9"/>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0" y="0"/>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661864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Dark #16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7421737-7457-B747-BBB7-9F60C897AF37}"/>
              </a:ext>
            </a:extLst>
          </p:cNvPr>
          <p:cNvPicPr>
            <a:picLocks noChangeAspect="1"/>
          </p:cNvPicPr>
          <p:nvPr userDrawn="1"/>
        </p:nvPicPr>
        <p:blipFill rotWithShape="1">
          <a:blip r:embed="rId3" cstate="email">
            <a:alphaModFix/>
            <a:extLst>
              <a:ext uri="{28A0092B-C50C-407E-A947-70E740481C1C}">
                <a14:useLocalDpi xmlns:a14="http://schemas.microsoft.com/office/drawing/2010/main"/>
              </a:ext>
            </a:extLst>
          </a:blip>
          <a:srcRect t="22506" b="32877"/>
          <a:stretch/>
        </p:blipFill>
        <p:spPr>
          <a:xfrm flipH="1">
            <a:off x="-3" y="0"/>
            <a:ext cx="12191999" cy="6858000"/>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0" name="Picture 9"/>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3180" y="0"/>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4037650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Dark #17 - DO NOT PRI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9DFA25E-542E-3647-B265-79D1B4C28024}"/>
              </a:ext>
            </a:extLst>
          </p:cNvPr>
          <p:cNvPicPr>
            <a:picLocks noChangeAspect="1"/>
          </p:cNvPicPr>
          <p:nvPr userDrawn="1"/>
        </p:nvPicPr>
        <p:blipFill rotWithShape="1">
          <a:blip r:embed="rId3" cstate="email">
            <a:alphaModFix/>
            <a:extLst>
              <a:ext uri="{28A0092B-C50C-407E-A947-70E740481C1C}">
                <a14:useLocalDpi xmlns:a14="http://schemas.microsoft.com/office/drawing/2010/main"/>
              </a:ext>
            </a:extLst>
          </a:blip>
          <a:srcRect l="766" t="12062" b="36754"/>
          <a:stretch/>
        </p:blipFill>
        <p:spPr>
          <a:xfrm>
            <a:off x="-3182" y="-1"/>
            <a:ext cx="12191999" cy="6858001"/>
          </a:xfrm>
          <a:prstGeom prst="rect">
            <a:avLst/>
          </a:prstGeom>
        </p:spPr>
      </p:pic>
      <p:sp>
        <p:nvSpPr>
          <p:cNvPr id="23" name="TextBox 22"/>
          <p:cNvSpPr txBox="1"/>
          <p:nvPr userDrawn="1"/>
        </p:nvSpPr>
        <p:spPr>
          <a:xfrm>
            <a:off x="2167469" y="5825067"/>
            <a:ext cx="184779" cy="300082"/>
          </a:xfrm>
          <a:prstGeom prst="rect">
            <a:avLst/>
          </a:prstGeom>
          <a:noFill/>
        </p:spPr>
        <p:txBody>
          <a:bodyPr wrap="none" rtlCol="0">
            <a:spAutoFit/>
          </a:bodyPr>
          <a:lstStyle/>
          <a:p>
            <a:endParaRPr lang="en-US" sz="1350"/>
          </a:p>
        </p:txBody>
      </p:sp>
      <p:pic>
        <p:nvPicPr>
          <p:cNvPr id="10" name="Picture 9"/>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6359" y="0"/>
            <a:ext cx="12195176" cy="6858000"/>
          </a:xfrm>
          <a:prstGeom prst="rect">
            <a:avLst/>
          </a:prstGeom>
        </p:spPr>
      </p:pic>
      <p:sp>
        <p:nvSpPr>
          <p:cNvPr id="16" name="Title 1"/>
          <p:cNvSpPr>
            <a:spLocks noGrp="1"/>
          </p:cNvSpPr>
          <p:nvPr>
            <p:ph type="ctrTitle"/>
          </p:nvPr>
        </p:nvSpPr>
        <p:spPr>
          <a:xfrm>
            <a:off x="690706" y="2824159"/>
            <a:ext cx="6692228" cy="1900404"/>
          </a:xfrm>
          <a:prstGeom prst="rect">
            <a:avLst/>
          </a:prstGeom>
        </p:spPr>
        <p:txBody>
          <a:bodyPr rIns="0" bIns="0" anchor="t">
            <a:normAutofit/>
          </a:bodyPr>
          <a:lstStyle>
            <a:lvl1pPr algn="l">
              <a:lnSpc>
                <a:spcPct val="100000"/>
              </a:lnSpc>
              <a:defRPr sz="3301" b="1">
                <a:solidFill>
                  <a:schemeClr val="bg1"/>
                </a:solidFill>
              </a:defRPr>
            </a:lvl1pPr>
          </a:lstStyle>
          <a:p>
            <a:r>
              <a:rPr lang="en-US" dirty="0"/>
              <a:t>Click to edit Master title style</a:t>
            </a:r>
            <a:endParaRPr dirty="0"/>
          </a:p>
        </p:txBody>
      </p:sp>
      <p:sp>
        <p:nvSpPr>
          <p:cNvPr id="17" name="Subtitle 2"/>
          <p:cNvSpPr>
            <a:spLocks noGrp="1"/>
          </p:cNvSpPr>
          <p:nvPr>
            <p:ph type="subTitle" idx="1"/>
          </p:nvPr>
        </p:nvSpPr>
        <p:spPr>
          <a:xfrm>
            <a:off x="690707" y="4394284"/>
            <a:ext cx="6692227" cy="330281"/>
          </a:xfrm>
        </p:spPr>
        <p:txBody>
          <a:bodyPr lIns="0" tIns="0" rIns="0" bIns="0">
            <a:normAutofit/>
          </a:bodyPr>
          <a:lstStyle>
            <a:lvl1pPr marL="0" indent="0" algn="l">
              <a:lnSpc>
                <a:spcPct val="95000"/>
              </a:lnSpc>
              <a:buNone/>
              <a:defRPr sz="1575" b="1">
                <a:solidFill>
                  <a:schemeClr val="bg1"/>
                </a:solidFill>
              </a:defRPr>
            </a:lvl1pPr>
            <a:lvl2pPr marL="343003" indent="0" algn="ctr">
              <a:buNone/>
              <a:defRPr sz="1500"/>
            </a:lvl2pPr>
            <a:lvl3pPr marL="686006" indent="0" algn="ctr">
              <a:buNone/>
              <a:defRPr sz="1350"/>
            </a:lvl3pPr>
            <a:lvl4pPr marL="1029009" indent="0" algn="ctr">
              <a:buNone/>
              <a:defRPr sz="1200"/>
            </a:lvl4pPr>
            <a:lvl5pPr marL="1372011" indent="0" algn="ctr">
              <a:buNone/>
              <a:defRPr sz="1200"/>
            </a:lvl5pPr>
            <a:lvl6pPr marL="1715014" indent="0" algn="ctr">
              <a:buNone/>
              <a:defRPr sz="1200"/>
            </a:lvl6pPr>
            <a:lvl7pPr marL="2058017" indent="0" algn="ctr">
              <a:buNone/>
              <a:defRPr sz="1200"/>
            </a:lvl7pPr>
            <a:lvl8pPr marL="2401020" indent="0" algn="ctr">
              <a:buNone/>
              <a:defRPr sz="1200"/>
            </a:lvl8pPr>
            <a:lvl9pPr marL="2744023" indent="0" algn="ctr">
              <a:buNone/>
              <a:defRPr sz="1200"/>
            </a:lvl9pPr>
          </a:lstStyle>
          <a:p>
            <a:r>
              <a:rPr lang="en-US" dirty="0"/>
              <a:t>Click to edit Master subtitle style</a:t>
            </a:r>
            <a:endParaRPr dirty="0"/>
          </a:p>
        </p:txBody>
      </p:sp>
      <p:sp>
        <p:nvSpPr>
          <p:cNvPr id="18" name="Text Placeholder 127"/>
          <p:cNvSpPr>
            <a:spLocks noGrp="1"/>
          </p:cNvSpPr>
          <p:nvPr>
            <p:ph type="body" sz="quarter" idx="15" hasCustomPrompt="1"/>
          </p:nvPr>
        </p:nvSpPr>
        <p:spPr>
          <a:xfrm>
            <a:off x="690706" y="568641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dirty="0"/>
              <a:t>CLICK TO ADD NAME</a:t>
            </a:r>
            <a:br>
              <a:rPr dirty="0"/>
            </a:br>
            <a:r>
              <a:rPr dirty="0"/>
              <a:t>TITLE AND POSITION</a:t>
            </a:r>
          </a:p>
        </p:txBody>
      </p:sp>
      <p:sp>
        <p:nvSpPr>
          <p:cNvPr id="19" name="Text Placeholder 127"/>
          <p:cNvSpPr>
            <a:spLocks noGrp="1"/>
          </p:cNvSpPr>
          <p:nvPr>
            <p:ph type="body" sz="quarter" idx="16" hasCustomPrompt="1"/>
          </p:nvPr>
        </p:nvSpPr>
        <p:spPr>
          <a:xfrm>
            <a:off x="690706" y="6323002"/>
            <a:ext cx="6353174" cy="534998"/>
          </a:xfrm>
        </p:spPr>
        <p:txBody>
          <a:bodyPr lIns="0" tIns="0" rIns="0" bIns="0" anchor="t">
            <a:noAutofit/>
          </a:bodyPr>
          <a:lstStyle>
            <a:lvl1pPr marL="0" indent="0">
              <a:lnSpc>
                <a:spcPct val="94000"/>
              </a:lnSpc>
              <a:buNone/>
              <a:defRPr sz="1050" b="1" cap="all" spc="263" baseline="0">
                <a:solidFill>
                  <a:schemeClr val="bg1"/>
                </a:solidFill>
                <a:latin typeface="Arial" panose="020B0604020202020204" pitchFamily="34" charset="0"/>
              </a:defRPr>
            </a:lvl1pPr>
            <a:lvl2pPr marL="343003" indent="0">
              <a:buNone/>
              <a:defRPr sz="1350" cap="all" spc="225" baseline="0">
                <a:solidFill>
                  <a:schemeClr val="bg1"/>
                </a:solidFill>
              </a:defRPr>
            </a:lvl2pPr>
            <a:lvl3pPr marL="686006" indent="0">
              <a:buNone/>
              <a:defRPr sz="1200" cap="all" spc="225" baseline="0">
                <a:solidFill>
                  <a:schemeClr val="bg1"/>
                </a:solidFill>
              </a:defRPr>
            </a:lvl3pPr>
            <a:lvl4pPr marL="1029009" indent="0">
              <a:buNone/>
              <a:defRPr sz="1050" cap="all" spc="225" baseline="0">
                <a:solidFill>
                  <a:schemeClr val="bg1"/>
                </a:solidFill>
              </a:defRPr>
            </a:lvl4pPr>
            <a:lvl5pPr marL="1372011" indent="0">
              <a:buNone/>
              <a:defRPr sz="1050" cap="all" spc="225" baseline="0">
                <a:solidFill>
                  <a:schemeClr val="bg1"/>
                </a:solidFill>
              </a:defRPr>
            </a:lvl5pPr>
          </a:lstStyle>
          <a:p>
            <a:pPr lvl="0"/>
            <a:r>
              <a:rPr lang="en-US" dirty="0"/>
              <a:t>DATE HERE</a:t>
            </a:r>
          </a:p>
        </p:txBody>
      </p:sp>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4403" y="6255428"/>
            <a:ext cx="1974285" cy="515669"/>
          </a:xfrm>
          <a:prstGeom prst="rect">
            <a:avLst/>
          </a:prstGeom>
        </p:spPr>
      </p:pic>
    </p:spTree>
    <p:extLst>
      <p:ext uri="{BB962C8B-B14F-4D97-AF65-F5344CB8AC3E}">
        <p14:creationId xmlns:p14="http://schemas.microsoft.com/office/powerpoint/2010/main" val="2729643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p>
            <a:fld id="{A82FF7E6-7D44-DA4B-9311-2EC1DD92DD8F}" type="slidenum">
              <a:rPr lang="en-US" smtClean="0"/>
              <a:t>‹#›</a:t>
            </a:fld>
            <a:endParaRPr lang="en-US"/>
          </a:p>
        </p:txBody>
      </p:sp>
      <p:pic>
        <p:nvPicPr>
          <p:cNvPr id="5" name="Picture 4">
            <a:extLst>
              <a:ext uri="{FF2B5EF4-FFF2-40B4-BE49-F238E27FC236}">
                <a16:creationId xmlns:a16="http://schemas.microsoft.com/office/drawing/2014/main" id="{F0D89C29-D18E-4845-B894-80E019111556}"/>
              </a:ext>
            </a:extLst>
          </p:cNvPr>
          <p:cNvPicPr>
            <a:picLocks noChangeAspect="1"/>
          </p:cNvPicPr>
          <p:nvPr userDrawn="1"/>
        </p:nvPicPr>
        <p:blipFill>
          <a:blip r:embed="rId2"/>
          <a:stretch>
            <a:fillRect/>
          </a:stretch>
        </p:blipFill>
        <p:spPr>
          <a:xfrm>
            <a:off x="9884367" y="6214551"/>
            <a:ext cx="1966052" cy="480644"/>
          </a:xfrm>
          <a:prstGeom prst="rect">
            <a:avLst/>
          </a:prstGeom>
        </p:spPr>
      </p:pic>
    </p:spTree>
    <p:extLst>
      <p:ext uri="{BB962C8B-B14F-4D97-AF65-F5344CB8AC3E}">
        <p14:creationId xmlns:p14="http://schemas.microsoft.com/office/powerpoint/2010/main" val="9373057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67760" y="1459833"/>
            <a:ext cx="11056484" cy="5021779"/>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lnSpc>
                <a:spcPct val="100000"/>
              </a:lnSpc>
            </a:pPr>
            <a:r>
              <a:rPr lang="en-US" dirty="0"/>
              <a:t>Fourth level: section title or intro paragraphs, 21pt, light</a:t>
            </a:r>
          </a:p>
          <a:p>
            <a:pPr lvl="4">
              <a:lnSpc>
                <a:spcPct val="100000"/>
              </a:lnSpc>
            </a:pPr>
            <a:r>
              <a:rPr lang="en-US" dirty="0"/>
              <a:t>Fifth level tab is for paragraphs, 16pt, Light</a:t>
            </a:r>
          </a:p>
          <a:p>
            <a:pPr lvl="4">
              <a:lnSpc>
                <a:spcPct val="100000"/>
              </a:lnSpc>
            </a:pPr>
            <a:endParaRPr lang="en-US" dirty="0"/>
          </a:p>
          <a:p>
            <a:pPr lvl="5">
              <a:lnSpc>
                <a:spcPct val="100000"/>
              </a:lnSpc>
            </a:pPr>
            <a:r>
              <a:rPr lang="en-US" dirty="0">
                <a:latin typeface="Arial" panose="020B0604020202020204" pitchFamily="34" charset="0"/>
              </a:rPr>
              <a:t>Sixth level tab is for highlight content and can also act as a subtitle, 14pt, bold</a:t>
            </a:r>
          </a:p>
          <a:p>
            <a:pPr lvl="6">
              <a:lnSpc>
                <a:spcPct val="100000"/>
              </a:lnSpc>
            </a:pPr>
            <a:r>
              <a:rPr lang="en-US" dirty="0">
                <a:latin typeface="Arial" panose="020B0604020202020204" pitchFamily="34" charset="0"/>
              </a:rPr>
              <a:t>SEVENTH Level Tab a label, all caps, 18pt, bold</a:t>
            </a:r>
          </a:p>
          <a:p>
            <a:pPr lvl="7">
              <a:lnSpc>
                <a:spcPct val="100000"/>
              </a:lnSpc>
            </a:pPr>
            <a:r>
              <a:rPr lang="en-US" dirty="0">
                <a:latin typeface="Arial" panose="020B0604020202020204" pitchFamily="34" charset="0"/>
              </a:rPr>
              <a:t>Eighth level is for stats subheads, 16pt, bold</a:t>
            </a:r>
          </a:p>
          <a:p>
            <a:pPr lvl="8">
              <a:lnSpc>
                <a:spcPct val="100000"/>
              </a:lnSpc>
            </a:pPr>
            <a:r>
              <a:rPr lang="en-US" dirty="0">
                <a:latin typeface="Arial" panose="020B0604020202020204" pitchFamily="34" charset="0"/>
              </a:rPr>
              <a:t>Ninth level is for stats, 40pt</a:t>
            </a:r>
            <a:endParaRPr lang="en-US" dirty="0"/>
          </a:p>
          <a:p>
            <a:pPr lvl="4"/>
            <a:endParaRPr lang="en-US" dirty="0"/>
          </a:p>
        </p:txBody>
      </p:sp>
      <p:sp>
        <p:nvSpPr>
          <p:cNvPr id="5" name="Title Placeholder 4"/>
          <p:cNvSpPr>
            <a:spLocks noGrp="1"/>
          </p:cNvSpPr>
          <p:nvPr>
            <p:ph type="title"/>
          </p:nvPr>
        </p:nvSpPr>
        <p:spPr>
          <a:xfrm>
            <a:off x="567760" y="365126"/>
            <a:ext cx="11056484" cy="645528"/>
          </a:xfrm>
          <a:prstGeom prst="rect">
            <a:avLst/>
          </a:prstGeom>
        </p:spPr>
        <p:txBody>
          <a:bodyPr vert="horz" lIns="0" tIns="45720" rIns="91440" bIns="45720" rtlCol="0" anchor="b">
            <a:normAutofit/>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013332076"/>
      </p:ext>
    </p:extLst>
  </p:cSld>
  <p:clrMap bg1="lt1" tx1="dk1" bg2="lt2" tx2="dk2" accent1="accent1" accent2="accent2" accent3="accent3" accent4="accent4" accent5="accent5" accent6="accent6" hlink="hlink" folHlink="folHlink"/>
  <p:sldLayoutIdLst>
    <p:sldLayoutId id="2147483827" r:id="rId1"/>
    <p:sldLayoutId id="2147483786" r:id="rId2"/>
    <p:sldLayoutId id="2147483819" r:id="rId3"/>
    <p:sldLayoutId id="2147483787" r:id="rId4"/>
    <p:sldLayoutId id="2147483803" r:id="rId5"/>
    <p:sldLayoutId id="2147483709" r:id="rId6"/>
    <p:sldLayoutId id="2147483804" r:id="rId7"/>
    <p:sldLayoutId id="2147483696" r:id="rId8"/>
    <p:sldLayoutId id="2147483818" r:id="rId9"/>
    <p:sldLayoutId id="2147483695" r:id="rId10"/>
    <p:sldLayoutId id="2147483838" r:id="rId11"/>
    <p:sldLayoutId id="2147483839" r:id="rId12"/>
    <p:sldLayoutId id="2147483836" r:id="rId13"/>
    <p:sldLayoutId id="2147483837" r:id="rId14"/>
    <p:sldLayoutId id="2147483828" r:id="rId15"/>
    <p:sldLayoutId id="2147483829" r:id="rId16"/>
    <p:sldLayoutId id="2147483830" r:id="rId17"/>
    <p:sldLayoutId id="2147483831" r:id="rId18"/>
    <p:sldLayoutId id="2147483832" r:id="rId19"/>
    <p:sldLayoutId id="2147483833" r:id="rId20"/>
    <p:sldLayoutId id="2147483834" r:id="rId21"/>
    <p:sldLayoutId id="2147483835" r:id="rId22"/>
    <p:sldLayoutId id="2147483840" r:id="rId23"/>
    <p:sldLayoutId id="2147483841" r:id="rId24"/>
    <p:sldLayoutId id="2147483842" r:id="rId25"/>
    <p:sldLayoutId id="2147483843" r:id="rId26"/>
    <p:sldLayoutId id="2147483844" r:id="rId27"/>
    <p:sldLayoutId id="2147483845" r:id="rId28"/>
    <p:sldLayoutId id="2147483826" r:id="rId29"/>
    <p:sldLayoutId id="2147483800" r:id="rId30"/>
    <p:sldLayoutId id="2147483722" r:id="rId31"/>
    <p:sldLayoutId id="2147483706" r:id="rId32"/>
    <p:sldLayoutId id="2147483792" r:id="rId33"/>
    <p:sldLayoutId id="2147483817" r:id="rId34"/>
    <p:sldLayoutId id="2147483808" r:id="rId35"/>
    <p:sldLayoutId id="2147483821" r:id="rId36"/>
    <p:sldLayoutId id="2147483807" r:id="rId37"/>
    <p:sldLayoutId id="2147483822" r:id="rId38"/>
    <p:sldLayoutId id="2147483809" r:id="rId39"/>
    <p:sldLayoutId id="2147483824" r:id="rId40"/>
    <p:sldLayoutId id="2147483825" r:id="rId41"/>
    <p:sldLayoutId id="2147483806" r:id="rId42"/>
    <p:sldLayoutId id="2147483816" r:id="rId43"/>
    <p:sldLayoutId id="2147483846" r:id="rId44"/>
    <p:sldLayoutId id="2147483847" r:id="rId45"/>
    <p:sldLayoutId id="2147483848" r:id="rId46"/>
    <p:sldLayoutId id="2147483849" r:id="rId47"/>
    <p:sldLayoutId id="2147483850" r:id="rId48"/>
    <p:sldLayoutId id="2147483851" r:id="rId49"/>
    <p:sldLayoutId id="2147483852" r:id="rId5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6006" rtl="0" eaLnBrk="1" latinLnBrk="0" hangingPunct="1">
        <a:lnSpc>
          <a:spcPct val="88000"/>
        </a:lnSpc>
        <a:spcBef>
          <a:spcPct val="0"/>
        </a:spcBef>
        <a:buNone/>
        <a:defRPr sz="2801" b="1" kern="1200">
          <a:solidFill>
            <a:srgbClr val="094995"/>
          </a:solidFill>
          <a:latin typeface="+mj-lt"/>
          <a:ea typeface="+mj-ea"/>
          <a:cs typeface="+mj-cs"/>
        </a:defRPr>
      </a:lvl1pPr>
    </p:titleStyle>
    <p:bodyStyle>
      <a:lvl1pPr marL="131008" indent="-131008" algn="l" defTabSz="686006" rtl="0" eaLnBrk="1" latinLnBrk="0" hangingPunct="1">
        <a:lnSpc>
          <a:spcPct val="94000"/>
        </a:lnSpc>
        <a:spcBef>
          <a:spcPts val="600"/>
        </a:spcBef>
        <a:spcAft>
          <a:spcPts val="300"/>
        </a:spcAft>
        <a:buClr>
          <a:srgbClr val="326F65"/>
        </a:buClr>
        <a:buSzPct val="100000"/>
        <a:buFont typeface="Arial" panose="020B0604020202020204" pitchFamily="34" charset="0"/>
        <a:buChar char="•"/>
        <a:defRPr sz="1500" kern="1200">
          <a:solidFill>
            <a:srgbClr val="68737A"/>
          </a:solidFill>
          <a:latin typeface="+mn-lt"/>
          <a:ea typeface="+mn-ea"/>
          <a:cs typeface="+mn-cs"/>
        </a:defRPr>
      </a:lvl1pPr>
      <a:lvl2pPr marL="257252" indent="-126244" algn="l" defTabSz="686006" rtl="0" eaLnBrk="1" latinLnBrk="0" hangingPunct="1">
        <a:lnSpc>
          <a:spcPct val="94000"/>
        </a:lnSpc>
        <a:spcBef>
          <a:spcPts val="450"/>
        </a:spcBef>
        <a:spcAft>
          <a:spcPts val="300"/>
        </a:spcAft>
        <a:buClr>
          <a:srgbClr val="326F65"/>
        </a:buClr>
        <a:buSzPct val="100000"/>
        <a:buFont typeface="Arial" charset="0"/>
        <a:buChar char="•"/>
        <a:defRPr sz="1500" kern="1200">
          <a:solidFill>
            <a:srgbClr val="68737A"/>
          </a:solidFill>
          <a:latin typeface="+mn-lt"/>
          <a:ea typeface="+mn-ea"/>
          <a:cs typeface="+mn-cs"/>
        </a:defRPr>
      </a:lvl2pPr>
      <a:lvl3pPr marL="385879" indent="-128627" algn="l" defTabSz="686006" rtl="0" eaLnBrk="1" latinLnBrk="0" hangingPunct="1">
        <a:lnSpc>
          <a:spcPct val="94000"/>
        </a:lnSpc>
        <a:spcBef>
          <a:spcPts val="450"/>
        </a:spcBef>
        <a:spcAft>
          <a:spcPts val="300"/>
        </a:spcAft>
        <a:buClr>
          <a:srgbClr val="326F65"/>
        </a:buClr>
        <a:buSzPct val="100000"/>
        <a:buFont typeface="Arial" charset="0"/>
        <a:buChar char="•"/>
        <a:defRPr sz="1350" kern="1200">
          <a:solidFill>
            <a:srgbClr val="68737A"/>
          </a:solidFill>
          <a:latin typeface="+mn-lt"/>
          <a:ea typeface="+mn-ea"/>
          <a:cs typeface="+mn-cs"/>
        </a:defRPr>
      </a:lvl3pPr>
      <a:lvl4pPr marL="0" indent="0" algn="l" defTabSz="686006" rtl="0" eaLnBrk="1" latinLnBrk="0" hangingPunct="1">
        <a:lnSpc>
          <a:spcPct val="89000"/>
        </a:lnSpc>
        <a:spcBef>
          <a:spcPts val="375"/>
        </a:spcBef>
        <a:spcAft>
          <a:spcPts val="1050"/>
        </a:spcAft>
        <a:buSzPct val="80000"/>
        <a:buFont typeface="Arial" panose="020B0604020202020204" pitchFamily="34" charset="0"/>
        <a:buChar char="​"/>
        <a:tabLst>
          <a:tab pos="302510" algn="l"/>
        </a:tabLst>
        <a:defRPr sz="2101" kern="1200" baseline="0">
          <a:solidFill>
            <a:schemeClr val="tx1"/>
          </a:solidFill>
          <a:latin typeface="+mn-lt"/>
          <a:ea typeface="+mn-ea"/>
          <a:cs typeface="+mn-cs"/>
        </a:defRPr>
      </a:lvl4pPr>
      <a:lvl5pPr marL="0" indent="0" algn="l" defTabSz="686006" rtl="0" eaLnBrk="1" latinLnBrk="0" hangingPunct="1">
        <a:lnSpc>
          <a:spcPct val="95000"/>
        </a:lnSpc>
        <a:spcBef>
          <a:spcPts val="0"/>
        </a:spcBef>
        <a:buSzPct val="80000"/>
        <a:buFont typeface="Arial" panose="020B0604020202020204" pitchFamily="34" charset="0"/>
        <a:buChar char="​"/>
        <a:defRPr lang="en-US" sz="1600" kern="1200" baseline="0" dirty="0" smtClean="0">
          <a:solidFill>
            <a:srgbClr val="68737A"/>
          </a:solidFill>
          <a:latin typeface="+mj-lt"/>
          <a:ea typeface="+mn-ea"/>
          <a:cs typeface="+mn-cs"/>
        </a:defRPr>
      </a:lvl5pPr>
      <a:lvl6pPr marL="0" indent="0" algn="l" defTabSz="686006" rtl="0" eaLnBrk="1" latinLnBrk="0" hangingPunct="1">
        <a:lnSpc>
          <a:spcPct val="94000"/>
        </a:lnSpc>
        <a:spcBef>
          <a:spcPts val="0"/>
        </a:spcBef>
        <a:spcAft>
          <a:spcPts val="600"/>
        </a:spcAft>
        <a:buFont typeface="Arial" panose="020B0604020202020204" pitchFamily="34" charset="0"/>
        <a:buChar char="​"/>
        <a:defRPr lang="en-US" sz="1400" b="1" kern="1200" normalizeH="0" baseline="0" dirty="0" smtClean="0">
          <a:solidFill>
            <a:schemeClr val="tx1"/>
          </a:solidFill>
          <a:latin typeface="Arial" panose="020B0604020202020204" pitchFamily="34" charset="0"/>
          <a:ea typeface="+mn-ea"/>
          <a:cs typeface="+mn-cs"/>
        </a:defRPr>
      </a:lvl6pPr>
      <a:lvl7pPr marL="0" indent="0" algn="l" defTabSz="686006" rtl="0" eaLnBrk="1" latinLnBrk="0" hangingPunct="1">
        <a:lnSpc>
          <a:spcPct val="94000"/>
        </a:lnSpc>
        <a:spcBef>
          <a:spcPts val="375"/>
        </a:spcBef>
        <a:buFont typeface="Arial" panose="020B0604020202020204" pitchFamily="34" charset="0"/>
        <a:buChar char="​"/>
        <a:defRPr lang="en-US" sz="1801" b="1" kern="1200" cap="all" spc="225" baseline="0" dirty="0" smtClean="0">
          <a:solidFill>
            <a:srgbClr val="68737A"/>
          </a:solidFill>
          <a:latin typeface="+mj-lt"/>
          <a:ea typeface="+mn-ea"/>
          <a:cs typeface="+mn-cs"/>
        </a:defRPr>
      </a:lvl7pPr>
      <a:lvl8pPr marL="0" indent="0" algn="l" defTabSz="686006" rtl="0" eaLnBrk="1" latinLnBrk="0" hangingPunct="1">
        <a:lnSpc>
          <a:spcPct val="107000"/>
        </a:lnSpc>
        <a:spcBef>
          <a:spcPts val="0"/>
        </a:spcBef>
        <a:spcAft>
          <a:spcPts val="450"/>
        </a:spcAft>
        <a:buFont typeface="Arial" panose="020B0604020202020204" pitchFamily="34" charset="0"/>
        <a:buChar char="​"/>
        <a:defRPr lang="en-US" sz="1600" b="1" kern="1200" cap="none" spc="0" baseline="0" dirty="0" smtClean="0">
          <a:solidFill>
            <a:srgbClr val="326F65"/>
          </a:solidFill>
          <a:latin typeface="+mj-lt"/>
          <a:ea typeface="+mn-ea"/>
          <a:cs typeface="+mn-cs"/>
        </a:defRPr>
      </a:lvl8pPr>
      <a:lvl9pPr marL="0" indent="0" algn="l" defTabSz="686006" rtl="0" eaLnBrk="1" latinLnBrk="0" hangingPunct="1">
        <a:lnSpc>
          <a:spcPct val="50000"/>
        </a:lnSpc>
        <a:spcBef>
          <a:spcPts val="4001"/>
        </a:spcBef>
        <a:spcAft>
          <a:spcPts val="0"/>
        </a:spcAft>
        <a:buFont typeface="Arial" panose="020B0604020202020204" pitchFamily="34" charset="0"/>
        <a:buChar char="​"/>
        <a:defRPr lang="en-US" sz="4001" kern="1200" spc="-225" baseline="0" dirty="0" smtClean="0">
          <a:solidFill>
            <a:srgbClr val="326F65"/>
          </a:solidFill>
          <a:latin typeface="+mj-lt"/>
          <a:ea typeface="+mn-ea"/>
          <a:cs typeface="+mn-cs"/>
        </a:defRPr>
      </a:lvl9pPr>
    </p:bodyStyle>
    <p:otherStyle>
      <a:defPPr>
        <a:defRPr lang="en-US"/>
      </a:defPPr>
      <a:lvl1pPr marL="0" algn="l" defTabSz="686006" rtl="0" eaLnBrk="1" latinLnBrk="0" hangingPunct="1">
        <a:defRPr sz="1350" kern="1200">
          <a:solidFill>
            <a:schemeClr val="tx1"/>
          </a:solidFill>
          <a:latin typeface="+mn-lt"/>
          <a:ea typeface="+mn-ea"/>
          <a:cs typeface="+mn-cs"/>
        </a:defRPr>
      </a:lvl1pPr>
      <a:lvl2pPr marL="343003" algn="l" defTabSz="686006" rtl="0" eaLnBrk="1" latinLnBrk="0" hangingPunct="1">
        <a:defRPr sz="1350" kern="1200">
          <a:solidFill>
            <a:schemeClr val="tx1"/>
          </a:solidFill>
          <a:latin typeface="+mn-lt"/>
          <a:ea typeface="+mn-ea"/>
          <a:cs typeface="+mn-cs"/>
        </a:defRPr>
      </a:lvl2pPr>
      <a:lvl3pPr marL="686006" algn="l" defTabSz="686006" rtl="0" eaLnBrk="1" latinLnBrk="0" hangingPunct="1">
        <a:defRPr sz="1350" kern="1200">
          <a:solidFill>
            <a:schemeClr val="tx1"/>
          </a:solidFill>
          <a:latin typeface="+mn-lt"/>
          <a:ea typeface="+mn-ea"/>
          <a:cs typeface="+mn-cs"/>
        </a:defRPr>
      </a:lvl3pPr>
      <a:lvl4pPr marL="1029009" algn="l" defTabSz="686006" rtl="0" eaLnBrk="1" latinLnBrk="0" hangingPunct="1">
        <a:defRPr sz="1350" kern="1200">
          <a:solidFill>
            <a:schemeClr val="tx1"/>
          </a:solidFill>
          <a:latin typeface="+mn-lt"/>
          <a:ea typeface="+mn-ea"/>
          <a:cs typeface="+mn-cs"/>
        </a:defRPr>
      </a:lvl4pPr>
      <a:lvl5pPr marL="1372011" algn="l" defTabSz="686006" rtl="0" eaLnBrk="1" latinLnBrk="0" hangingPunct="1">
        <a:defRPr sz="1350" kern="1200">
          <a:solidFill>
            <a:schemeClr val="tx1"/>
          </a:solidFill>
          <a:latin typeface="+mn-lt"/>
          <a:ea typeface="+mn-ea"/>
          <a:cs typeface="+mn-cs"/>
        </a:defRPr>
      </a:lvl5pPr>
      <a:lvl6pPr marL="1715014" algn="l" defTabSz="686006" rtl="0" eaLnBrk="1" latinLnBrk="0" hangingPunct="1">
        <a:defRPr sz="1350" kern="1200">
          <a:solidFill>
            <a:schemeClr val="tx1"/>
          </a:solidFill>
          <a:latin typeface="+mn-lt"/>
          <a:ea typeface="+mn-ea"/>
          <a:cs typeface="+mn-cs"/>
        </a:defRPr>
      </a:lvl6pPr>
      <a:lvl7pPr marL="2058017" algn="l" defTabSz="686006" rtl="0" eaLnBrk="1" latinLnBrk="0" hangingPunct="1">
        <a:defRPr sz="1350" kern="1200">
          <a:solidFill>
            <a:schemeClr val="tx1"/>
          </a:solidFill>
          <a:latin typeface="+mn-lt"/>
          <a:ea typeface="+mn-ea"/>
          <a:cs typeface="+mn-cs"/>
        </a:defRPr>
      </a:lvl7pPr>
      <a:lvl8pPr marL="2401020" algn="l" defTabSz="686006" rtl="0" eaLnBrk="1" latinLnBrk="0" hangingPunct="1">
        <a:defRPr sz="1350" kern="1200">
          <a:solidFill>
            <a:schemeClr val="tx1"/>
          </a:solidFill>
          <a:latin typeface="+mn-lt"/>
          <a:ea typeface="+mn-ea"/>
          <a:cs typeface="+mn-cs"/>
        </a:defRPr>
      </a:lvl8pPr>
      <a:lvl9pPr marL="2744023" algn="l" defTabSz="68600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a:xfrm>
            <a:off x="690708" y="2949028"/>
            <a:ext cx="7371254" cy="1900404"/>
          </a:xfrm>
        </p:spPr>
        <p:txBody>
          <a:bodyPr vert="horz" lIns="0" tIns="45720" rIns="0" bIns="0" rtlCol="0" anchor="t">
            <a:normAutofit fontScale="90000"/>
          </a:bodyPr>
          <a:lstStyle/>
          <a:p>
            <a:r>
              <a:rPr lang="en-US" dirty="0"/>
              <a:t>Development of a Women’s Incontinence Registry: Collaboration between Primary Care, Subspecialties, Informatics and Population Health </a:t>
            </a:r>
          </a:p>
        </p:txBody>
      </p:sp>
      <p:sp>
        <p:nvSpPr>
          <p:cNvPr id="13" name="Subtitle 12"/>
          <p:cNvSpPr>
            <a:spLocks noGrp="1"/>
          </p:cNvSpPr>
          <p:nvPr>
            <p:ph type="subTitle" idx="1"/>
          </p:nvPr>
        </p:nvSpPr>
        <p:spPr>
          <a:xfrm>
            <a:off x="690708" y="5150718"/>
            <a:ext cx="6692227" cy="330281"/>
          </a:xfrm>
        </p:spPr>
        <p:txBody>
          <a:bodyPr>
            <a:normAutofit fontScale="25000" lnSpcReduction="20000"/>
          </a:bodyPr>
          <a:lstStyle/>
          <a:p>
            <a:r>
              <a:rPr lang="sv-SE" sz="8800" dirty="0"/>
              <a:t>Joan M. Neuner MD, MPH </a:t>
            </a:r>
          </a:p>
          <a:p>
            <a:r>
              <a:rPr lang="en-US" sz="8800" dirty="0"/>
              <a:t>Georgia Carroll Professor of Women’s</a:t>
            </a:r>
          </a:p>
          <a:p>
            <a:r>
              <a:rPr lang="en-US" sz="8800" dirty="0"/>
              <a:t>Health, Department of Medicine</a:t>
            </a:r>
          </a:p>
          <a:p>
            <a:r>
              <a:rPr lang="en-US" sz="8800" dirty="0"/>
              <a:t>Medical College of Wisconsin</a:t>
            </a:r>
          </a:p>
          <a:p>
            <a:endParaRPr lang="sv-SE" dirty="0"/>
          </a:p>
        </p:txBody>
      </p:sp>
      <p:pic>
        <p:nvPicPr>
          <p:cNvPr id="4" name="Picture 3" descr="Elderly couple preparing meal">
            <a:extLst>
              <a:ext uri="{FF2B5EF4-FFF2-40B4-BE49-F238E27FC236}">
                <a16:creationId xmlns:a16="http://schemas.microsoft.com/office/drawing/2014/main" id="{9A2FE420-2018-E947-8929-E848741241E7}"/>
              </a:ext>
            </a:extLst>
          </p:cNvPr>
          <p:cNvPicPr>
            <a:picLocks noChangeAspect="1"/>
          </p:cNvPicPr>
          <p:nvPr/>
        </p:nvPicPr>
        <p:blipFill rotWithShape="1">
          <a:blip r:embed="rId2"/>
          <a:srcRect l="45825" t="21888" r="-45825" b="-429"/>
          <a:stretch/>
        </p:blipFill>
        <p:spPr>
          <a:xfrm>
            <a:off x="1188720" y="160108"/>
            <a:ext cx="4495618" cy="2356271"/>
          </a:xfrm>
          <a:prstGeom prst="rect">
            <a:avLst/>
          </a:prstGeom>
        </p:spPr>
      </p:pic>
      <p:pic>
        <p:nvPicPr>
          <p:cNvPr id="6" name="Picture 5" descr="Old couple walking in a pumpkin field">
            <a:extLst>
              <a:ext uri="{FF2B5EF4-FFF2-40B4-BE49-F238E27FC236}">
                <a16:creationId xmlns:a16="http://schemas.microsoft.com/office/drawing/2014/main" id="{FA8AB588-A059-2A4D-BF15-7C01251BFAD0}"/>
              </a:ext>
            </a:extLst>
          </p:cNvPr>
          <p:cNvPicPr>
            <a:picLocks noChangeAspect="1"/>
          </p:cNvPicPr>
          <p:nvPr/>
        </p:nvPicPr>
        <p:blipFill>
          <a:blip r:embed="rId3"/>
          <a:stretch>
            <a:fillRect/>
          </a:stretch>
        </p:blipFill>
        <p:spPr>
          <a:xfrm>
            <a:off x="3992879" y="226148"/>
            <a:ext cx="3390055" cy="2260037"/>
          </a:xfrm>
          <a:prstGeom prst="rect">
            <a:avLst/>
          </a:prstGeom>
        </p:spPr>
      </p:pic>
    </p:spTree>
    <p:extLst>
      <p:ext uri="{BB962C8B-B14F-4D97-AF65-F5344CB8AC3E}">
        <p14:creationId xmlns:p14="http://schemas.microsoft.com/office/powerpoint/2010/main" val="101074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2E029-8222-4856-B26B-04EBE9A30B0D}"/>
              </a:ext>
            </a:extLst>
          </p:cNvPr>
          <p:cNvSpPr>
            <a:spLocks noGrp="1"/>
          </p:cNvSpPr>
          <p:nvPr>
            <p:ph type="ctrTitle"/>
          </p:nvPr>
        </p:nvSpPr>
        <p:spPr>
          <a:xfrm>
            <a:off x="2323374" y="1618489"/>
            <a:ext cx="8082498" cy="3691330"/>
          </a:xfrm>
        </p:spPr>
        <p:txBody>
          <a:bodyPr>
            <a:normAutofit fontScale="90000"/>
          </a:bodyPr>
          <a:lstStyle/>
          <a:p>
            <a:pPr algn="ctr"/>
            <a:r>
              <a:rPr lang="en-US" sz="4000" dirty="0">
                <a:solidFill>
                  <a:srgbClr val="FFFFFF"/>
                </a:solidFill>
              </a:rPr>
              <a:t>TIGUR Research Program Team</a:t>
            </a:r>
            <a:br>
              <a:rPr lang="en-US" sz="4000" dirty="0">
                <a:solidFill>
                  <a:srgbClr val="FFFFFF"/>
                </a:solidFill>
              </a:rPr>
            </a:br>
            <a:r>
              <a:rPr lang="en-US" sz="2000" dirty="0">
                <a:solidFill>
                  <a:srgbClr val="FFFFFF"/>
                </a:solidFill>
              </a:rPr>
              <a:t/>
            </a:r>
            <a:br>
              <a:rPr lang="en-US" sz="2000" dirty="0">
                <a:solidFill>
                  <a:srgbClr val="FFFFFF"/>
                </a:solidFill>
              </a:rPr>
            </a:br>
            <a:r>
              <a:rPr lang="en-US" sz="2000" dirty="0">
                <a:solidFill>
                  <a:srgbClr val="FFFFFF"/>
                </a:solidFill>
              </a:rPr>
              <a:t>Kathryn Flynn, PhD-PROMIS and LURN investigator in GU, overall and administrative P20 PI</a:t>
            </a:r>
            <a:br>
              <a:rPr lang="en-US" sz="2000" dirty="0">
                <a:solidFill>
                  <a:srgbClr val="FFFFFF"/>
                </a:solidFill>
              </a:rPr>
            </a:br>
            <a:r>
              <a:rPr lang="en-US" sz="2000" dirty="0">
                <a:solidFill>
                  <a:srgbClr val="FFFFFF"/>
                </a:solidFill>
              </a:rPr>
              <a:t>Joan Neuner MD, MPH –Project Lead, Internal Med, HSR</a:t>
            </a:r>
            <a:br>
              <a:rPr lang="en-US" sz="2000" dirty="0">
                <a:solidFill>
                  <a:srgbClr val="FFFFFF"/>
                </a:solidFill>
              </a:rPr>
            </a:br>
            <a:r>
              <a:rPr lang="en-US" sz="2000" dirty="0">
                <a:solidFill>
                  <a:srgbClr val="FFFFFF"/>
                </a:solidFill>
              </a:rPr>
              <a:t/>
            </a:r>
            <a:br>
              <a:rPr lang="en-US" sz="2000" dirty="0">
                <a:solidFill>
                  <a:srgbClr val="FFFFFF"/>
                </a:solidFill>
              </a:rPr>
            </a:br>
            <a:r>
              <a:rPr lang="en-US" sz="2000" dirty="0">
                <a:solidFill>
                  <a:srgbClr val="FFFFFF"/>
                </a:solidFill>
              </a:rPr>
              <a:t>Cory O’Connor MD Urology</a:t>
            </a:r>
            <a:br>
              <a:rPr lang="en-US" sz="2000" dirty="0">
                <a:solidFill>
                  <a:srgbClr val="FFFFFF"/>
                </a:solidFill>
              </a:rPr>
            </a:br>
            <a:r>
              <a:rPr lang="en-US" sz="2000" dirty="0">
                <a:solidFill>
                  <a:srgbClr val="FFFFFF"/>
                </a:solidFill>
              </a:rPr>
              <a:t>Emily Davidson MD, Urogynecology</a:t>
            </a:r>
            <a:br>
              <a:rPr lang="en-US" sz="2000" dirty="0">
                <a:solidFill>
                  <a:srgbClr val="FFFFFF"/>
                </a:solidFill>
              </a:rPr>
            </a:br>
            <a:r>
              <a:rPr lang="en-US" sz="2000" dirty="0">
                <a:solidFill>
                  <a:srgbClr val="FFFFFF"/>
                </a:solidFill>
              </a:rPr>
              <a:t>Brad Crotty, MD, MS Informatics)</a:t>
            </a:r>
            <a:br>
              <a:rPr lang="en-US" sz="2000" dirty="0">
                <a:solidFill>
                  <a:srgbClr val="FFFFFF"/>
                </a:solidFill>
              </a:rPr>
            </a:br>
            <a:r>
              <a:rPr lang="en-US" sz="2000" dirty="0">
                <a:solidFill>
                  <a:srgbClr val="FFFFFF"/>
                </a:solidFill>
              </a:rPr>
              <a:t>Jim Hokanson, PhD Biomedical Engineering</a:t>
            </a:r>
            <a:br>
              <a:rPr lang="en-US" sz="2000" dirty="0">
                <a:solidFill>
                  <a:srgbClr val="FFFFFF"/>
                </a:solidFill>
              </a:rPr>
            </a:br>
            <a:r>
              <a:rPr lang="en-US" sz="2000" dirty="0">
                <a:solidFill>
                  <a:srgbClr val="FFFFFF"/>
                </a:solidFill>
              </a:rPr>
              <a:t>Aaron Winn, PhD (Health Policy, Pharmacy)</a:t>
            </a:r>
            <a:br>
              <a:rPr lang="en-US" sz="2000" dirty="0">
                <a:solidFill>
                  <a:srgbClr val="FFFFFF"/>
                </a:solidFill>
              </a:rPr>
            </a:br>
            <a:endParaRPr lang="en-US" sz="2000" dirty="0"/>
          </a:p>
        </p:txBody>
      </p:sp>
      <p:sp>
        <p:nvSpPr>
          <p:cNvPr id="3" name="TextBox 2">
            <a:extLst>
              <a:ext uri="{FF2B5EF4-FFF2-40B4-BE49-F238E27FC236}">
                <a16:creationId xmlns:a16="http://schemas.microsoft.com/office/drawing/2014/main" id="{564EC303-8015-5B4E-9F14-2D72D9758B9A}"/>
              </a:ext>
            </a:extLst>
          </p:cNvPr>
          <p:cNvSpPr txBox="1"/>
          <p:nvPr/>
        </p:nvSpPr>
        <p:spPr>
          <a:xfrm>
            <a:off x="9525965" y="3044142"/>
            <a:ext cx="0" cy="0"/>
          </a:xfrm>
          <a:prstGeom prst="rect">
            <a:avLst/>
          </a:prstGeom>
        </p:spPr>
        <p:txBody>
          <a:bodyPr vert="horz" wrap="none" lIns="0" tIns="0" rIns="0" bIns="0" rtlCol="0">
            <a:noAutofit/>
          </a:bodyPr>
          <a:lstStyle/>
          <a:p>
            <a:pPr marL="342900" indent="-342900">
              <a:lnSpc>
                <a:spcPct val="94000"/>
              </a:lnSpc>
              <a:spcBef>
                <a:spcPts val="800"/>
              </a:spcBef>
              <a:spcAft>
                <a:spcPts val="400"/>
              </a:spcAft>
              <a:buClr>
                <a:schemeClr val="accent2"/>
              </a:buClr>
              <a:buSzPct val="100000"/>
              <a:buFont typeface="Arial" charset="0"/>
              <a:buChar char="•"/>
            </a:pPr>
            <a:endParaRPr lang="en-US" sz="2000" dirty="0">
              <a:solidFill>
                <a:schemeClr val="bg1">
                  <a:lumMod val="50000"/>
                </a:schemeClr>
              </a:solidFill>
            </a:endParaRPr>
          </a:p>
        </p:txBody>
      </p:sp>
    </p:spTree>
    <p:extLst>
      <p:ext uri="{BB962C8B-B14F-4D97-AF65-F5344CB8AC3E}">
        <p14:creationId xmlns:p14="http://schemas.microsoft.com/office/powerpoint/2010/main" val="150527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027D3C-E8DF-4EEE-8504-2A9A68D200C8}"/>
              </a:ext>
            </a:extLst>
          </p:cNvPr>
          <p:cNvSpPr>
            <a:spLocks noGrp="1"/>
          </p:cNvSpPr>
          <p:nvPr>
            <p:ph type="body" sz="quarter" idx="11"/>
          </p:nvPr>
        </p:nvSpPr>
        <p:spPr>
          <a:xfrm>
            <a:off x="566776" y="2000152"/>
            <a:ext cx="6673779" cy="4235115"/>
          </a:xfrm>
        </p:spPr>
        <p:txBody>
          <a:bodyPr/>
          <a:lstStyle/>
          <a:p>
            <a:pPr marL="342900" indent="-342900">
              <a:buFont typeface="Arial" panose="020B0604020202020204" pitchFamily="34" charset="0"/>
              <a:buChar char="•"/>
            </a:pPr>
            <a:r>
              <a:rPr lang="en-US" sz="2400" dirty="0"/>
              <a:t>Over 30% of US women over 50 have bothersome (i.e., somewhat, very much, or greatly bothersome) stress, urge or mixed incontinence.</a:t>
            </a:r>
          </a:p>
          <a:p>
            <a:pPr marL="342900" indent="-342900">
              <a:buFont typeface="Arial" panose="020B0604020202020204" pitchFamily="34" charset="0"/>
              <a:buChar char="•"/>
            </a:pPr>
            <a:r>
              <a:rPr lang="en-US" sz="2400" dirty="0"/>
              <a:t>The risk of bothersome incontinence is further increased with chronic conditions usually managed in primary care, but gaps in understanding </a:t>
            </a:r>
          </a:p>
          <a:p>
            <a:pPr marL="342900" indent="-342900">
              <a:buFont typeface="Arial" panose="020B0604020202020204" pitchFamily="34" charset="0"/>
              <a:buChar char="•"/>
            </a:pPr>
            <a:r>
              <a:rPr lang="en-US" sz="2400" dirty="0"/>
              <a:t>Few longitudinal studies of treatment patterns barriers or outcomes in primary care</a:t>
            </a:r>
          </a:p>
          <a:p>
            <a:endParaRPr lang="en-US" sz="2400" dirty="0"/>
          </a:p>
        </p:txBody>
      </p:sp>
      <p:sp>
        <p:nvSpPr>
          <p:cNvPr id="3" name="Title 2">
            <a:extLst>
              <a:ext uri="{FF2B5EF4-FFF2-40B4-BE49-F238E27FC236}">
                <a16:creationId xmlns:a16="http://schemas.microsoft.com/office/drawing/2014/main" id="{0170CB09-5168-4D2C-B19A-D0C5970A3886}"/>
              </a:ext>
            </a:extLst>
          </p:cNvPr>
          <p:cNvSpPr>
            <a:spLocks noGrp="1"/>
          </p:cNvSpPr>
          <p:nvPr>
            <p:ph type="title"/>
          </p:nvPr>
        </p:nvSpPr>
        <p:spPr/>
        <p:txBody>
          <a:bodyPr>
            <a:noAutofit/>
          </a:bodyPr>
          <a:lstStyle/>
          <a:p>
            <a:r>
              <a:rPr lang="en-US" sz="4400" dirty="0"/>
              <a:t>Incontinence Research Gaps in Primary Care</a:t>
            </a:r>
          </a:p>
        </p:txBody>
      </p:sp>
      <p:sp>
        <p:nvSpPr>
          <p:cNvPr id="5" name="Rectangle 4">
            <a:extLst>
              <a:ext uri="{FF2B5EF4-FFF2-40B4-BE49-F238E27FC236}">
                <a16:creationId xmlns:a16="http://schemas.microsoft.com/office/drawing/2014/main" id="{0B2A4E3D-595A-428A-A92E-2FA4E66598AD}"/>
              </a:ext>
            </a:extLst>
          </p:cNvPr>
          <p:cNvSpPr/>
          <p:nvPr/>
        </p:nvSpPr>
        <p:spPr>
          <a:xfrm>
            <a:off x="4450003" y="6452151"/>
            <a:ext cx="2001189" cy="369332"/>
          </a:xfrm>
          <a:prstGeom prst="rect">
            <a:avLst/>
          </a:prstGeom>
        </p:spPr>
        <p:txBody>
          <a:bodyPr wrap="none">
            <a:spAutoFit/>
          </a:bodyPr>
          <a:lstStyle/>
          <a:p>
            <a:r>
              <a:rPr lang="en-US" dirty="0" err="1">
                <a:latin typeface="Calibri" panose="020F0502020204030204" pitchFamily="34" charset="0"/>
                <a:ea typeface="Calibri" panose="020F0502020204030204" pitchFamily="34" charset="0"/>
                <a:cs typeface="Times New Roman" panose="02020603050405020304" pitchFamily="18" charset="0"/>
              </a:rPr>
              <a:t>Daugirdas</a:t>
            </a:r>
            <a:r>
              <a:rPr lang="en-US" dirty="0">
                <a:latin typeface="Calibri" panose="020F0502020204030204" pitchFamily="34" charset="0"/>
                <a:ea typeface="Calibri" panose="020F0502020204030204" pitchFamily="34" charset="0"/>
                <a:cs typeface="Times New Roman" panose="02020603050405020304" pitchFamily="18" charset="0"/>
              </a:rPr>
              <a:t> SP, 2020</a:t>
            </a:r>
            <a:r>
              <a:rPr lang="en-US" dirty="0"/>
              <a:t> </a:t>
            </a:r>
          </a:p>
        </p:txBody>
      </p:sp>
      <p:pic>
        <p:nvPicPr>
          <p:cNvPr id="6" name="Picture 5" descr="Teacher smiling and writing on whiteboard">
            <a:extLst>
              <a:ext uri="{FF2B5EF4-FFF2-40B4-BE49-F238E27FC236}">
                <a16:creationId xmlns:a16="http://schemas.microsoft.com/office/drawing/2014/main" id="{6F99D64E-AE38-4171-8566-E77C05EDA84F}"/>
              </a:ext>
            </a:extLst>
          </p:cNvPr>
          <p:cNvPicPr>
            <a:picLocks noChangeAspect="1"/>
          </p:cNvPicPr>
          <p:nvPr/>
        </p:nvPicPr>
        <p:blipFill rotWithShape="1">
          <a:blip r:embed="rId3"/>
          <a:srcRect l="1" t="27223" r="-19866" b="3803"/>
          <a:stretch/>
        </p:blipFill>
        <p:spPr>
          <a:xfrm>
            <a:off x="7071359" y="1190963"/>
            <a:ext cx="6201417" cy="2926747"/>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descr="Senior woman with her family">
            <a:extLst>
              <a:ext uri="{FF2B5EF4-FFF2-40B4-BE49-F238E27FC236}">
                <a16:creationId xmlns:a16="http://schemas.microsoft.com/office/drawing/2014/main" id="{D40055B3-EC09-46FA-B011-37AF3F0B9989}"/>
              </a:ext>
            </a:extLst>
          </p:cNvPr>
          <p:cNvPicPr>
            <a:picLocks noChangeAspect="1"/>
          </p:cNvPicPr>
          <p:nvPr/>
        </p:nvPicPr>
        <p:blipFill rotWithShape="1">
          <a:blip r:embed="rId4"/>
          <a:srcRect t="18743" r="-2" b="12283"/>
          <a:stretch/>
        </p:blipFill>
        <p:spPr>
          <a:xfrm>
            <a:off x="7240555" y="4331038"/>
            <a:ext cx="5050769" cy="2490445"/>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Tree>
    <p:extLst>
      <p:ext uri="{BB962C8B-B14F-4D97-AF65-F5344CB8AC3E}">
        <p14:creationId xmlns:p14="http://schemas.microsoft.com/office/powerpoint/2010/main" val="22307539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3F0EDA-9180-4790-8EB7-58B8A56C6EDD}"/>
              </a:ext>
            </a:extLst>
          </p:cNvPr>
          <p:cNvSpPr>
            <a:spLocks noGrp="1"/>
          </p:cNvSpPr>
          <p:nvPr>
            <p:ph type="body" sz="quarter" idx="11"/>
          </p:nvPr>
        </p:nvSpPr>
        <p:spPr/>
        <p:txBody>
          <a:bodyPr/>
          <a:lstStyle/>
          <a:p>
            <a:pPr marL="342900" indent="-342900">
              <a:buFont typeface="Arial" panose="020B0604020202020204" pitchFamily="34" charset="0"/>
              <a:buChar char="•"/>
            </a:pPr>
            <a:r>
              <a:rPr lang="en-US" sz="3400" dirty="0"/>
              <a:t>To examine feasibility of routine measurement of patient-reported urinary incontinence in a primary-care based population.</a:t>
            </a:r>
          </a:p>
          <a:p>
            <a:pPr marL="342900" indent="-342900">
              <a:buFont typeface="Arial" panose="020B0604020202020204" pitchFamily="34" charset="0"/>
              <a:buChar char="•"/>
            </a:pPr>
            <a:r>
              <a:rPr lang="en-US" sz="3400" dirty="0"/>
              <a:t>To utilize this measure and other elements from a health system’s clinical data warehouse to establish a registry to study incontinence health care utilization. </a:t>
            </a:r>
          </a:p>
          <a:p>
            <a:pPr marL="342900" indent="-342900">
              <a:buFont typeface="Arial" panose="020B0604020202020204" pitchFamily="34" charset="0"/>
              <a:buChar char="•"/>
            </a:pPr>
            <a:endParaRPr lang="en-US" sz="3400" dirty="0"/>
          </a:p>
          <a:p>
            <a:r>
              <a:rPr lang="en-US" sz="2200" dirty="0"/>
              <a:t>See also Davidson talk 12/3</a:t>
            </a:r>
          </a:p>
          <a:p>
            <a:endParaRPr lang="en-US" dirty="0"/>
          </a:p>
        </p:txBody>
      </p:sp>
      <p:sp>
        <p:nvSpPr>
          <p:cNvPr id="3" name="Title 2">
            <a:extLst>
              <a:ext uri="{FF2B5EF4-FFF2-40B4-BE49-F238E27FC236}">
                <a16:creationId xmlns:a16="http://schemas.microsoft.com/office/drawing/2014/main" id="{6F38F559-810A-4CF1-BDCA-D08E023ECF6A}"/>
              </a:ext>
            </a:extLst>
          </p:cNvPr>
          <p:cNvSpPr>
            <a:spLocks noGrp="1"/>
          </p:cNvSpPr>
          <p:nvPr>
            <p:ph type="title"/>
          </p:nvPr>
        </p:nvSpPr>
        <p:spPr/>
        <p:txBody>
          <a:bodyPr>
            <a:noAutofit/>
          </a:bodyPr>
          <a:lstStyle/>
          <a:p>
            <a:r>
              <a:rPr lang="en-US" sz="4400" dirty="0"/>
              <a:t>Research Project Specific Aims</a:t>
            </a:r>
          </a:p>
        </p:txBody>
      </p:sp>
    </p:spTree>
    <p:extLst>
      <p:ext uri="{BB962C8B-B14F-4D97-AF65-F5344CB8AC3E}">
        <p14:creationId xmlns:p14="http://schemas.microsoft.com/office/powerpoint/2010/main" val="3207617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F19608-CCDA-4C4B-853A-1514E8B80274}"/>
              </a:ext>
            </a:extLst>
          </p:cNvPr>
          <p:cNvSpPr>
            <a:spLocks noGrp="1"/>
          </p:cNvSpPr>
          <p:nvPr>
            <p:ph type="title"/>
          </p:nvPr>
        </p:nvSpPr>
        <p:spPr>
          <a:xfrm>
            <a:off x="329853" y="698024"/>
            <a:ext cx="11862147" cy="1003110"/>
          </a:xfrm>
        </p:spPr>
        <p:txBody>
          <a:bodyPr>
            <a:noAutofit/>
          </a:bodyPr>
          <a:lstStyle/>
          <a:p>
            <a:r>
              <a:rPr lang="en-US" sz="3600" dirty="0"/>
              <a:t>When/how should we identify patients with incontinence?</a:t>
            </a:r>
            <a:br>
              <a:rPr lang="en-US" sz="3600" dirty="0"/>
            </a:br>
            <a:endParaRPr lang="en-US" sz="2400" dirty="0"/>
          </a:p>
        </p:txBody>
      </p:sp>
      <p:pic>
        <p:nvPicPr>
          <p:cNvPr id="5" name="Picture 4" descr="Diagram&#10;&#10;Description automatically generated">
            <a:extLst>
              <a:ext uri="{FF2B5EF4-FFF2-40B4-BE49-F238E27FC236}">
                <a16:creationId xmlns:a16="http://schemas.microsoft.com/office/drawing/2014/main" id="{25563845-71E7-4E7A-BA6D-4D8DBBF5F5FD}"/>
              </a:ext>
            </a:extLst>
          </p:cNvPr>
          <p:cNvPicPr/>
          <p:nvPr/>
        </p:nvPicPr>
        <p:blipFill rotWithShape="1">
          <a:blip r:embed="rId3"/>
          <a:srcRect t="45517"/>
          <a:stretch/>
        </p:blipFill>
        <p:spPr>
          <a:xfrm>
            <a:off x="3122633" y="2857500"/>
            <a:ext cx="5946733" cy="2800921"/>
          </a:xfrm>
          <a:prstGeom prst="rect">
            <a:avLst/>
          </a:prstGeom>
        </p:spPr>
      </p:pic>
      <p:sp>
        <p:nvSpPr>
          <p:cNvPr id="6" name="TextBox 5">
            <a:extLst>
              <a:ext uri="{FF2B5EF4-FFF2-40B4-BE49-F238E27FC236}">
                <a16:creationId xmlns:a16="http://schemas.microsoft.com/office/drawing/2014/main" id="{15949B8C-0A9A-4CCF-A9A2-1C4978438E15}"/>
              </a:ext>
            </a:extLst>
          </p:cNvPr>
          <p:cNvSpPr txBox="1"/>
          <p:nvPr/>
        </p:nvSpPr>
        <p:spPr>
          <a:xfrm>
            <a:off x="1100138" y="5887021"/>
            <a:ext cx="5429250" cy="646331"/>
          </a:xfrm>
          <a:prstGeom prst="rect">
            <a:avLst/>
          </a:prstGeom>
          <a:noFill/>
        </p:spPr>
        <p:txBody>
          <a:bodyPr wrap="square" rtlCol="0">
            <a:spAutoFit/>
          </a:bodyPr>
          <a:lstStyle/>
          <a:p>
            <a:r>
              <a:rPr lang="en-US" b="1" dirty="0" err="1"/>
              <a:t>Erekson</a:t>
            </a:r>
            <a:r>
              <a:rPr lang="en-US" b="1" dirty="0"/>
              <a:t> E, </a:t>
            </a:r>
            <a:r>
              <a:rPr lang="en-US" b="1" i="1" dirty="0"/>
              <a:t>The Journal of urology</a:t>
            </a:r>
            <a:r>
              <a:rPr lang="en-US" b="1" dirty="0"/>
              <a:t>. 2019;202:333-338.</a:t>
            </a:r>
            <a:endParaRPr lang="en-US" dirty="0"/>
          </a:p>
        </p:txBody>
      </p:sp>
      <p:sp>
        <p:nvSpPr>
          <p:cNvPr id="7" name="TextBox 6">
            <a:extLst>
              <a:ext uri="{FF2B5EF4-FFF2-40B4-BE49-F238E27FC236}">
                <a16:creationId xmlns:a16="http://schemas.microsoft.com/office/drawing/2014/main" id="{502DCE5E-453F-5241-AA84-977F26B3149B}"/>
              </a:ext>
            </a:extLst>
          </p:cNvPr>
          <p:cNvSpPr txBox="1"/>
          <p:nvPr/>
        </p:nvSpPr>
        <p:spPr>
          <a:xfrm>
            <a:off x="7861704" y="4621272"/>
            <a:ext cx="2155893" cy="1199046"/>
          </a:xfrm>
          <a:prstGeom prst="rect">
            <a:avLst/>
          </a:prstGeom>
          <a:solidFill>
            <a:schemeClr val="bg1"/>
          </a:solidFill>
          <a:ln>
            <a:solidFill>
              <a:schemeClr val="tx2"/>
            </a:solidFill>
          </a:ln>
        </p:spPr>
        <p:txBody>
          <a:bodyPr wrap="square" rtlCol="0">
            <a:spAutoFit/>
          </a:bodyPr>
          <a:lstStyle/>
          <a:p>
            <a:r>
              <a:rPr lang="en-US" sz="1798" b="1" dirty="0">
                <a:solidFill>
                  <a:schemeClr val="tx2"/>
                </a:solidFill>
              </a:rPr>
              <a:t>= 84% </a:t>
            </a:r>
            <a:r>
              <a:rPr lang="en-US" sz="1798" b="1" dirty="0">
                <a:solidFill>
                  <a:srgbClr val="C00000"/>
                </a:solidFill>
              </a:rPr>
              <a:t>No information from billing-based records</a:t>
            </a:r>
            <a:endParaRPr lang="en-US" sz="1798" b="1" dirty="0">
              <a:solidFill>
                <a:schemeClr val="tx2"/>
              </a:solidFill>
            </a:endParaRPr>
          </a:p>
        </p:txBody>
      </p:sp>
    </p:spTree>
    <p:extLst>
      <p:ext uri="{BB962C8B-B14F-4D97-AF65-F5344CB8AC3E}">
        <p14:creationId xmlns:p14="http://schemas.microsoft.com/office/powerpoint/2010/main" val="1754881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A14198-AAE7-43D2-8968-FBF1E3383AB2}"/>
              </a:ext>
            </a:extLst>
          </p:cNvPr>
          <p:cNvSpPr>
            <a:spLocks noGrp="1"/>
          </p:cNvSpPr>
          <p:nvPr>
            <p:ph type="body" sz="quarter" idx="11"/>
          </p:nvPr>
        </p:nvSpPr>
        <p:spPr>
          <a:xfrm>
            <a:off x="566776" y="2084832"/>
            <a:ext cx="11057467" cy="3709244"/>
          </a:xfrm>
        </p:spPr>
        <p:txBody>
          <a:bodyPr/>
          <a:lstStyle/>
          <a:p>
            <a:pPr marL="342900" indent="-342900">
              <a:buFont typeface="Arial" panose="020B0604020202020204" pitchFamily="34" charset="0"/>
              <a:buChar char="•"/>
            </a:pPr>
            <a:r>
              <a:rPr lang="en-US" sz="2600" dirty="0"/>
              <a:t>Leverage health system’s single-item screen at primary care visits focused on prevention</a:t>
            </a:r>
          </a:p>
          <a:p>
            <a:pPr marL="342900" indent="-342900">
              <a:buFont typeface="Arial" panose="020B0604020202020204" pitchFamily="34" charset="0"/>
              <a:buChar char="•"/>
            </a:pPr>
            <a:r>
              <a:rPr lang="en-US" sz="2600" dirty="0"/>
              <a:t>Rationale:</a:t>
            </a:r>
          </a:p>
          <a:p>
            <a:pPr marL="600152" lvl="1" indent="-342900">
              <a:buFont typeface="Arial" panose="020B0604020202020204" pitchFamily="34" charset="0"/>
              <a:buChar char="•"/>
            </a:pPr>
            <a:r>
              <a:rPr lang="en-US" sz="2400" dirty="0">
                <a:solidFill>
                  <a:schemeClr val="bg2">
                    <a:lumMod val="25000"/>
                  </a:schemeClr>
                </a:solidFill>
              </a:rPr>
              <a:t>UI screen already occurring at preventive visits-- on some paper yearly preventive visit/physical forms at MCW and 3 other SE WI systems</a:t>
            </a:r>
          </a:p>
          <a:p>
            <a:pPr marL="600152" lvl="1" indent="-342900">
              <a:buFont typeface="Arial" panose="020B0604020202020204" pitchFamily="34" charset="0"/>
              <a:buChar char="•"/>
            </a:pPr>
            <a:r>
              <a:rPr lang="en-US" sz="2400" dirty="0">
                <a:solidFill>
                  <a:schemeClr val="bg2">
                    <a:lumMod val="25000"/>
                  </a:schemeClr>
                </a:solidFill>
              </a:rPr>
              <a:t>Screening only among those who attend preventive visits reduces physician burden / patient complaint</a:t>
            </a:r>
          </a:p>
          <a:p>
            <a:pPr marL="342900" indent="-342900">
              <a:buFont typeface="Arial" panose="020B0604020202020204" pitchFamily="34" charset="0"/>
              <a:buChar char="•"/>
            </a:pPr>
            <a:r>
              <a:rPr lang="en-US" sz="2600" dirty="0"/>
              <a:t>Limitations:</a:t>
            </a:r>
          </a:p>
          <a:p>
            <a:pPr marL="600152" lvl="1" indent="-342900">
              <a:buFont typeface="Arial" panose="020B0604020202020204" pitchFamily="34" charset="0"/>
              <a:buChar char="•"/>
            </a:pPr>
            <a:r>
              <a:rPr lang="en-US" sz="2400" dirty="0">
                <a:solidFill>
                  <a:schemeClr val="bg2">
                    <a:lumMod val="25000"/>
                  </a:schemeClr>
                </a:solidFill>
              </a:rPr>
              <a:t>Some selection bias-- so may not identify all of the missing 84% </a:t>
            </a:r>
          </a:p>
          <a:p>
            <a:pPr marL="0" indent="0">
              <a:buNone/>
            </a:pPr>
            <a:endParaRPr lang="en-US" i="1" dirty="0"/>
          </a:p>
          <a:p>
            <a:pPr marL="0" indent="0">
              <a:buNone/>
            </a:pPr>
            <a:endParaRPr lang="en-US" i="1" dirty="0"/>
          </a:p>
          <a:p>
            <a:pPr marL="0" indent="0">
              <a:buNone/>
            </a:pPr>
            <a:endParaRPr lang="en-US" i="1" dirty="0"/>
          </a:p>
          <a:p>
            <a:pPr marL="457200" lvl="1" indent="0">
              <a:buNone/>
            </a:pPr>
            <a:endParaRPr lang="en-US" sz="2000" dirty="0"/>
          </a:p>
          <a:p>
            <a:endParaRPr lang="en-US" dirty="0"/>
          </a:p>
        </p:txBody>
      </p:sp>
      <p:sp>
        <p:nvSpPr>
          <p:cNvPr id="3" name="Title 2">
            <a:extLst>
              <a:ext uri="{FF2B5EF4-FFF2-40B4-BE49-F238E27FC236}">
                <a16:creationId xmlns:a16="http://schemas.microsoft.com/office/drawing/2014/main" id="{7BAB1576-1749-4143-83DB-A9AC588965CF}"/>
              </a:ext>
            </a:extLst>
          </p:cNvPr>
          <p:cNvSpPr>
            <a:spLocks noGrp="1"/>
          </p:cNvSpPr>
          <p:nvPr>
            <p:ph type="title"/>
          </p:nvPr>
        </p:nvSpPr>
        <p:spPr>
          <a:xfrm>
            <a:off x="567759" y="481264"/>
            <a:ext cx="11056484" cy="370238"/>
          </a:xfrm>
        </p:spPr>
        <p:txBody>
          <a:bodyPr>
            <a:noAutofit/>
          </a:bodyPr>
          <a:lstStyle/>
          <a:p>
            <a:r>
              <a:rPr lang="en-US" sz="4000" dirty="0"/>
              <a:t>Primary Care Screening for Incontinence –Decision-Making by Team</a:t>
            </a:r>
          </a:p>
        </p:txBody>
      </p:sp>
    </p:spTree>
    <p:extLst>
      <p:ext uri="{BB962C8B-B14F-4D97-AF65-F5344CB8AC3E}">
        <p14:creationId xmlns:p14="http://schemas.microsoft.com/office/powerpoint/2010/main" val="235686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Primary Care Preventive Visits and UI</a:t>
            </a:r>
          </a:p>
        </p:txBody>
      </p:sp>
      <p:sp>
        <p:nvSpPr>
          <p:cNvPr id="3" name="Content Placeholder 2"/>
          <p:cNvSpPr>
            <a:spLocks noGrp="1"/>
          </p:cNvSpPr>
          <p:nvPr>
            <p:ph idx="1"/>
          </p:nvPr>
        </p:nvSpPr>
        <p:spPr/>
        <p:txBody>
          <a:bodyPr/>
          <a:lstStyle/>
          <a:p>
            <a:r>
              <a:rPr lang="en-US" sz="2200" dirty="0">
                <a:solidFill>
                  <a:schemeClr val="tx1"/>
                </a:solidFill>
              </a:rPr>
              <a:t>Screening for UI?</a:t>
            </a:r>
          </a:p>
          <a:p>
            <a:pPr lvl="1"/>
            <a:r>
              <a:rPr lang="en-US" sz="2200" dirty="0">
                <a:solidFill>
                  <a:schemeClr val="bg2">
                    <a:lumMod val="25000"/>
                  </a:schemeClr>
                </a:solidFill>
              </a:rPr>
              <a:t>Part of review of systems, but no current primary care group has recommendations for UI screening except Women’s Preventive Services Initiative</a:t>
            </a:r>
          </a:p>
          <a:p>
            <a:pPr marL="0" indent="0">
              <a:buNone/>
            </a:pPr>
            <a:endParaRPr lang="en-US" sz="2200" dirty="0">
              <a:solidFill>
                <a:schemeClr val="tx1"/>
              </a:solidFill>
            </a:endParaRPr>
          </a:p>
          <a:p>
            <a:r>
              <a:rPr lang="en-US" sz="2200" dirty="0">
                <a:solidFill>
                  <a:schemeClr val="tx1">
                    <a:lumMod val="75000"/>
                  </a:schemeClr>
                </a:solidFill>
              </a:rPr>
              <a:t>Annual Wellness Visit (AWV) for all patients 65+ enrolled in Medicare –a Medicare quality measure</a:t>
            </a:r>
          </a:p>
          <a:p>
            <a:pPr lvl="1"/>
            <a:r>
              <a:rPr lang="en-US" sz="2200" dirty="0">
                <a:solidFill>
                  <a:schemeClr val="bg2">
                    <a:lumMod val="25000"/>
                  </a:schemeClr>
                </a:solidFill>
              </a:rPr>
              <a:t>Proactively address modifiable health risks including functional decline </a:t>
            </a:r>
          </a:p>
          <a:p>
            <a:pPr lvl="1"/>
            <a:r>
              <a:rPr lang="en-US" sz="2200" dirty="0">
                <a:solidFill>
                  <a:schemeClr val="bg2">
                    <a:lumMod val="25000"/>
                  </a:schemeClr>
                </a:solidFill>
              </a:rPr>
              <a:t>Requires providers to ask about toileting (but not incontinence specifically) during a review of dependence in activities of daily living</a:t>
            </a:r>
          </a:p>
          <a:p>
            <a:pPr lvl="1"/>
            <a:r>
              <a:rPr lang="en-US" sz="2200" dirty="0">
                <a:solidFill>
                  <a:schemeClr val="bg2">
                    <a:lumMod val="25000"/>
                  </a:schemeClr>
                </a:solidFill>
              </a:rPr>
              <a:t>Health system already using questions about UI in tools for AWVs</a:t>
            </a:r>
          </a:p>
          <a:p>
            <a:pPr lvl="2"/>
            <a:r>
              <a:rPr lang="en-US" sz="2050" dirty="0">
                <a:solidFill>
                  <a:schemeClr val="bg2">
                    <a:lumMod val="25000"/>
                  </a:schemeClr>
                </a:solidFill>
              </a:rPr>
              <a:t>In all paper intake questionnaires for older women, but only 15/24 clinics used (64%)*</a:t>
            </a:r>
          </a:p>
          <a:p>
            <a:pPr lvl="2"/>
            <a:r>
              <a:rPr lang="en-US" sz="2050" dirty="0">
                <a:solidFill>
                  <a:schemeClr val="bg2">
                    <a:lumMod val="25000"/>
                  </a:schemeClr>
                </a:solidFill>
              </a:rPr>
              <a:t>In one of two MD/APP AWV digital templates</a:t>
            </a:r>
          </a:p>
          <a:p>
            <a:pPr marL="131008" lvl="1" indent="0">
              <a:buNone/>
            </a:pPr>
            <a:endParaRPr lang="en-US" sz="2200" dirty="0">
              <a:solidFill>
                <a:schemeClr val="tx1"/>
              </a:solidFill>
            </a:endParaRPr>
          </a:p>
          <a:p>
            <a:pPr marL="131008" lvl="1" indent="0">
              <a:buNone/>
            </a:pPr>
            <a:r>
              <a:rPr lang="en-US" dirty="0"/>
              <a:t>*see </a:t>
            </a:r>
            <a:r>
              <a:rPr lang="en-US" dirty="0" err="1"/>
              <a:t>Luebke</a:t>
            </a:r>
            <a:r>
              <a:rPr lang="en-US" dirty="0"/>
              <a:t> poster presentation</a:t>
            </a:r>
          </a:p>
        </p:txBody>
      </p:sp>
      <p:sp>
        <p:nvSpPr>
          <p:cNvPr id="4" name="TextBox 3">
            <a:extLst>
              <a:ext uri="{FF2B5EF4-FFF2-40B4-BE49-F238E27FC236}">
                <a16:creationId xmlns:a16="http://schemas.microsoft.com/office/drawing/2014/main" id="{9A2C8973-A1BB-6F42-AD2F-E264DFC092B5}"/>
              </a:ext>
            </a:extLst>
          </p:cNvPr>
          <p:cNvSpPr txBox="1"/>
          <p:nvPr/>
        </p:nvSpPr>
        <p:spPr>
          <a:xfrm>
            <a:off x="7728155" y="5988734"/>
            <a:ext cx="4070555" cy="738664"/>
          </a:xfrm>
          <a:prstGeom prst="rect">
            <a:avLst/>
          </a:prstGeom>
          <a:noFill/>
        </p:spPr>
        <p:txBody>
          <a:bodyPr wrap="square" rtlCol="0">
            <a:spAutoFit/>
          </a:bodyPr>
          <a:lstStyle/>
          <a:p>
            <a:pPr marL="285750" indent="-285750">
              <a:buFont typeface="Arial" panose="020B0604020202020204" pitchFamily="34" charset="0"/>
              <a:buChar char="•"/>
            </a:pPr>
            <a:r>
              <a:rPr lang="en-US" sz="1400" i="1" dirty="0"/>
              <a:t>O’Reilly, Ann Int Med 2018</a:t>
            </a:r>
          </a:p>
          <a:p>
            <a:pPr marL="285750" indent="-285750">
              <a:buFont typeface="Arial" panose="020B0604020202020204" pitchFamily="34" charset="0"/>
              <a:buChar char="•"/>
            </a:pPr>
            <a:r>
              <a:rPr lang="en-US" sz="1400" i="1" dirty="0"/>
              <a:t>https://</a:t>
            </a:r>
            <a:r>
              <a:rPr lang="en-US" sz="1400" i="1" dirty="0" err="1"/>
              <a:t>www.medicare.gov</a:t>
            </a:r>
            <a:r>
              <a:rPr lang="en-US" sz="1400" i="1" dirty="0"/>
              <a:t>/coverage/yearly-wellness-visits</a:t>
            </a:r>
          </a:p>
        </p:txBody>
      </p:sp>
    </p:spTree>
    <p:extLst>
      <p:ext uri="{BB962C8B-B14F-4D97-AF65-F5344CB8AC3E}">
        <p14:creationId xmlns:p14="http://schemas.microsoft.com/office/powerpoint/2010/main" val="2721319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A14198-AAE7-43D2-8968-FBF1E3383AB2}"/>
              </a:ext>
            </a:extLst>
          </p:cNvPr>
          <p:cNvSpPr>
            <a:spLocks noGrp="1"/>
          </p:cNvSpPr>
          <p:nvPr>
            <p:ph type="body" sz="quarter" idx="11"/>
          </p:nvPr>
        </p:nvSpPr>
        <p:spPr>
          <a:xfrm>
            <a:off x="237643" y="1752323"/>
            <a:ext cx="11686233" cy="4117848"/>
          </a:xfrm>
        </p:spPr>
        <p:txBody>
          <a:bodyPr/>
          <a:lstStyle/>
          <a:p>
            <a:endParaRPr lang="en-US" sz="2200" dirty="0"/>
          </a:p>
          <a:p>
            <a:pPr marL="600152" lvl="1" indent="-342900">
              <a:buFont typeface="Arial" panose="020B0604020202020204" pitchFamily="34" charset="0"/>
              <a:buChar char="•"/>
            </a:pPr>
            <a:r>
              <a:rPr lang="en-US" sz="2200" dirty="0">
                <a:solidFill>
                  <a:schemeClr val="tx1"/>
                </a:solidFill>
                <a:latin typeface="+mj-lt"/>
              </a:rPr>
              <a:t>Academic health system with 24 affiliated primary care practices caring for 157,000 established female patients</a:t>
            </a:r>
          </a:p>
          <a:p>
            <a:pPr marL="600152" lvl="1" indent="-342900">
              <a:buFont typeface="Arial" panose="020B0604020202020204" pitchFamily="34" charset="0"/>
              <a:buChar char="•"/>
            </a:pPr>
            <a:endParaRPr lang="en-US" sz="2200" dirty="0">
              <a:solidFill>
                <a:schemeClr val="tx1"/>
              </a:solidFill>
              <a:latin typeface="+mj-lt"/>
            </a:endParaRPr>
          </a:p>
          <a:p>
            <a:pPr marL="728779" lvl="2" indent="-342900">
              <a:buFont typeface="Arial" panose="020B0604020202020204" pitchFamily="34" charset="0"/>
              <a:buChar char="•"/>
            </a:pPr>
            <a:r>
              <a:rPr lang="en-US" sz="2200" dirty="0">
                <a:solidFill>
                  <a:schemeClr val="tx1"/>
                </a:solidFill>
                <a:latin typeface="+mj-lt"/>
              </a:rPr>
              <a:t>To fulfill agreements with insurers, health system was rolling out </a:t>
            </a:r>
          </a:p>
          <a:p>
            <a:pPr marL="728779" lvl="2" indent="-342900">
              <a:buFont typeface="Arial" panose="020B0604020202020204" pitchFamily="34" charset="0"/>
              <a:buChar char="•"/>
            </a:pPr>
            <a:r>
              <a:rPr lang="en-US" sz="2000" dirty="0">
                <a:solidFill>
                  <a:schemeClr val="bg2">
                    <a:lumMod val="25000"/>
                  </a:schemeClr>
                </a:solidFill>
                <a:latin typeface="+mj-lt"/>
              </a:rPr>
              <a:t>Reminders regarding Medicare </a:t>
            </a:r>
            <a:r>
              <a:rPr lang="en-US" sz="2000" dirty="0">
                <a:solidFill>
                  <a:schemeClr val="bg2">
                    <a:lumMod val="25000"/>
                  </a:schemeClr>
                </a:solidFill>
              </a:rPr>
              <a:t>Annual Wellness Visits</a:t>
            </a:r>
          </a:p>
          <a:p>
            <a:pPr marL="728779" lvl="2" indent="-342900">
              <a:buFont typeface="Arial" panose="020B0604020202020204" pitchFamily="34" charset="0"/>
              <a:buChar char="•"/>
            </a:pPr>
            <a:r>
              <a:rPr lang="en-US" sz="2000" dirty="0">
                <a:solidFill>
                  <a:schemeClr val="bg2">
                    <a:lumMod val="25000"/>
                  </a:schemeClr>
                </a:solidFill>
              </a:rPr>
              <a:t>Online patient questionnaires in patient portals prior to Annual Wellness Visits</a:t>
            </a:r>
          </a:p>
          <a:p>
            <a:pPr marL="728779" lvl="2" indent="-342900">
              <a:buFont typeface="Arial" panose="020B0604020202020204" pitchFamily="34" charset="0"/>
              <a:buChar char="•"/>
            </a:pPr>
            <a:endParaRPr lang="en-US" sz="2000" dirty="0">
              <a:solidFill>
                <a:schemeClr val="bg1">
                  <a:lumMod val="50000"/>
                </a:schemeClr>
              </a:solidFill>
            </a:endParaRPr>
          </a:p>
          <a:p>
            <a:pPr marL="600152" lvl="1" indent="-342900">
              <a:buFont typeface="Arial" panose="020B0604020202020204" pitchFamily="34" charset="0"/>
              <a:buChar char="•"/>
            </a:pPr>
            <a:r>
              <a:rPr lang="en-US" sz="2200" dirty="0">
                <a:solidFill>
                  <a:schemeClr val="tx1"/>
                </a:solidFill>
              </a:rPr>
              <a:t>Key contacts/collaborators at health system level </a:t>
            </a:r>
          </a:p>
          <a:p>
            <a:pPr marL="728779" lvl="2" indent="-342900">
              <a:buFont typeface="Arial" panose="020B0604020202020204" pitchFamily="34" charset="0"/>
              <a:buChar char="•"/>
            </a:pPr>
            <a:r>
              <a:rPr lang="en-US" sz="2000" dirty="0">
                <a:solidFill>
                  <a:schemeClr val="bg2">
                    <a:lumMod val="25000"/>
                  </a:schemeClr>
                </a:solidFill>
              </a:rPr>
              <a:t>Brad Crotty MD, MS informatics, (team member), Health system chief digital engagement officer</a:t>
            </a:r>
          </a:p>
          <a:p>
            <a:pPr marL="728779" lvl="2" indent="-342900">
              <a:buFont typeface="Arial" panose="020B0604020202020204" pitchFamily="34" charset="0"/>
              <a:buChar char="•"/>
            </a:pPr>
            <a:r>
              <a:rPr lang="en-US" sz="2000" dirty="0">
                <a:solidFill>
                  <a:schemeClr val="bg2">
                    <a:lumMod val="25000"/>
                  </a:schemeClr>
                </a:solidFill>
              </a:rPr>
              <a:t>MD director of population health, 3 regional/primary care practice leads, other members of population health team/oversight committee</a:t>
            </a:r>
          </a:p>
          <a:p>
            <a:pPr marL="728779" lvl="2" indent="-342900">
              <a:buFont typeface="Arial" panose="020B0604020202020204" pitchFamily="34" charset="0"/>
              <a:buChar char="•"/>
            </a:pPr>
            <a:endParaRPr lang="en-US" sz="2000" i="1" dirty="0">
              <a:solidFill>
                <a:schemeClr val="bg1">
                  <a:lumMod val="50000"/>
                </a:schemeClr>
              </a:solidFill>
            </a:endParaRPr>
          </a:p>
          <a:p>
            <a:pPr marL="0" indent="0">
              <a:buNone/>
            </a:pPr>
            <a:endParaRPr lang="en-US" i="1" dirty="0"/>
          </a:p>
          <a:p>
            <a:pPr marL="0" indent="0">
              <a:buNone/>
            </a:pPr>
            <a:endParaRPr lang="en-US" i="1" dirty="0"/>
          </a:p>
          <a:p>
            <a:pPr marL="457200" lvl="1" indent="0">
              <a:buNone/>
            </a:pPr>
            <a:endParaRPr lang="en-US" sz="2000" dirty="0"/>
          </a:p>
          <a:p>
            <a:endParaRPr lang="en-US" dirty="0"/>
          </a:p>
        </p:txBody>
      </p:sp>
      <p:sp>
        <p:nvSpPr>
          <p:cNvPr id="3" name="Title 2">
            <a:extLst>
              <a:ext uri="{FF2B5EF4-FFF2-40B4-BE49-F238E27FC236}">
                <a16:creationId xmlns:a16="http://schemas.microsoft.com/office/drawing/2014/main" id="{7BAB1576-1749-4143-83DB-A9AC588965CF}"/>
              </a:ext>
            </a:extLst>
          </p:cNvPr>
          <p:cNvSpPr>
            <a:spLocks noGrp="1"/>
          </p:cNvSpPr>
          <p:nvPr>
            <p:ph type="title"/>
          </p:nvPr>
        </p:nvSpPr>
        <p:spPr>
          <a:xfrm>
            <a:off x="567758" y="389824"/>
            <a:ext cx="11056484" cy="370238"/>
          </a:xfrm>
        </p:spPr>
        <p:txBody>
          <a:bodyPr>
            <a:noAutofit/>
          </a:bodyPr>
          <a:lstStyle/>
          <a:p>
            <a:r>
              <a:rPr lang="en-US" sz="4000" dirty="0"/>
              <a:t>Implementing our preferred screen for Incontinence – Leveraging a Learning Health System’s* Priorities</a:t>
            </a:r>
          </a:p>
        </p:txBody>
      </p:sp>
      <p:sp>
        <p:nvSpPr>
          <p:cNvPr id="4" name="TextBox 3">
            <a:extLst>
              <a:ext uri="{FF2B5EF4-FFF2-40B4-BE49-F238E27FC236}">
                <a16:creationId xmlns:a16="http://schemas.microsoft.com/office/drawing/2014/main" id="{AD4DAB19-D99F-A847-A8F3-6C22C28ED0CE}"/>
              </a:ext>
            </a:extLst>
          </p:cNvPr>
          <p:cNvSpPr txBox="1"/>
          <p:nvPr/>
        </p:nvSpPr>
        <p:spPr>
          <a:xfrm>
            <a:off x="6798515" y="6334780"/>
            <a:ext cx="4070555" cy="523220"/>
          </a:xfrm>
          <a:prstGeom prst="rect">
            <a:avLst/>
          </a:prstGeom>
          <a:noFill/>
        </p:spPr>
        <p:txBody>
          <a:bodyPr wrap="square" rtlCol="0">
            <a:spAutoFit/>
          </a:bodyPr>
          <a:lstStyle/>
          <a:p>
            <a:r>
              <a:rPr lang="en-US" sz="1400" i="1" dirty="0"/>
              <a:t>*https://</a:t>
            </a:r>
            <a:r>
              <a:rPr lang="en-US" sz="1400" i="1" dirty="0" err="1"/>
              <a:t>www.ahrq.gov</a:t>
            </a:r>
            <a:r>
              <a:rPr lang="en-US" sz="1400" i="1" dirty="0"/>
              <a:t>/learning-health-systems/</a:t>
            </a:r>
            <a:r>
              <a:rPr lang="en-US" sz="1400" i="1" dirty="0" err="1"/>
              <a:t>about.html</a:t>
            </a:r>
            <a:endParaRPr lang="en-US" sz="1400" i="1" dirty="0"/>
          </a:p>
        </p:txBody>
      </p:sp>
    </p:spTree>
    <p:extLst>
      <p:ext uri="{BB962C8B-B14F-4D97-AF65-F5344CB8AC3E}">
        <p14:creationId xmlns:p14="http://schemas.microsoft.com/office/powerpoint/2010/main" val="1323882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33A412-FDD6-4BF1-AED0-7D7BEC3460B8}"/>
              </a:ext>
            </a:extLst>
          </p:cNvPr>
          <p:cNvSpPr>
            <a:spLocks noGrp="1"/>
          </p:cNvSpPr>
          <p:nvPr>
            <p:ph type="body" sz="quarter" idx="11"/>
          </p:nvPr>
        </p:nvSpPr>
        <p:spPr>
          <a:xfrm>
            <a:off x="567759" y="1891365"/>
            <a:ext cx="11057467" cy="4235115"/>
          </a:xfrm>
        </p:spPr>
        <p:txBody>
          <a:bodyPr/>
          <a:lstStyle/>
          <a:p>
            <a:pPr marL="342900" indent="-342900">
              <a:buFont typeface="Arial" panose="020B0604020202020204" pitchFamily="34" charset="0"/>
              <a:buChar char="•"/>
            </a:pPr>
            <a:r>
              <a:rPr lang="en-US" sz="2400" dirty="0"/>
              <a:t>Examined options for single and multi-item measures (led by Flynn, PROMIS and LURN investigator, all team members involved)</a:t>
            </a:r>
          </a:p>
          <a:p>
            <a:pPr marL="342900" indent="-342900">
              <a:buFont typeface="Arial" panose="020B0604020202020204" pitchFamily="34" charset="0"/>
              <a:buChar char="•"/>
            </a:pPr>
            <a:r>
              <a:rPr lang="en-US" sz="2400" dirty="0"/>
              <a:t>Assessed screening options, negotiated with health care system for ”space” in online pre-visit questionnaire and physician AWV visit template (down from 3 to 1 item to match the space already used) </a:t>
            </a:r>
          </a:p>
          <a:p>
            <a:pPr marL="342900" indent="-342900">
              <a:buFont typeface="Arial" panose="020B0604020202020204" pitchFamily="34" charset="0"/>
              <a:buChar char="•"/>
            </a:pPr>
            <a:r>
              <a:rPr lang="en-US" sz="2400" dirty="0"/>
              <a:t>To include patients not enrolled in portal using same screening questions</a:t>
            </a:r>
          </a:p>
          <a:p>
            <a:pPr marL="600152" lvl="1" indent="-342900">
              <a:buFont typeface="Arial" panose="020B0604020202020204" pitchFamily="34" charset="0"/>
              <a:buChar char="•"/>
            </a:pPr>
            <a:r>
              <a:rPr lang="en-US" sz="2000" dirty="0">
                <a:solidFill>
                  <a:schemeClr val="bg2">
                    <a:lumMod val="25000"/>
                  </a:schemeClr>
                </a:solidFill>
              </a:rPr>
              <a:t>Negotiated with health system to allow edits to template</a:t>
            </a:r>
          </a:p>
          <a:p>
            <a:pPr marL="600152" lvl="1" indent="-342900">
              <a:buFont typeface="Arial" panose="020B0604020202020204" pitchFamily="34" charset="0"/>
              <a:buChar char="•"/>
            </a:pPr>
            <a:r>
              <a:rPr lang="en-US" sz="2000" dirty="0">
                <a:solidFill>
                  <a:schemeClr val="bg2">
                    <a:lumMod val="25000"/>
                  </a:schemeClr>
                </a:solidFill>
              </a:rPr>
              <a:t>Chose yes/no item rather than Likert-scaled so could be both patient and provider-administered</a:t>
            </a:r>
          </a:p>
          <a:p>
            <a:pPr marL="600152" lvl="1" indent="-342900">
              <a:buFont typeface="Arial" panose="020B0604020202020204" pitchFamily="34" charset="0"/>
              <a:buChar char="•"/>
            </a:pPr>
            <a:endParaRPr lang="en-US" sz="1599" dirty="0"/>
          </a:p>
          <a:p>
            <a:pPr marL="342900" indent="-342900">
              <a:buFont typeface="Arial" panose="020B0604020202020204" pitchFamily="34" charset="0"/>
              <a:buChar char="•"/>
            </a:pPr>
            <a:endParaRPr lang="en-US" sz="2000" i="1" dirty="0"/>
          </a:p>
          <a:p>
            <a:pPr marL="342900" indent="-342900">
              <a:buFont typeface="Arial" panose="020B0604020202020204" pitchFamily="34" charset="0"/>
              <a:buChar char="•"/>
            </a:pPr>
            <a:endParaRPr lang="en-US" sz="2400" dirty="0"/>
          </a:p>
        </p:txBody>
      </p:sp>
      <p:sp>
        <p:nvSpPr>
          <p:cNvPr id="3" name="Title 2">
            <a:extLst>
              <a:ext uri="{FF2B5EF4-FFF2-40B4-BE49-F238E27FC236}">
                <a16:creationId xmlns:a16="http://schemas.microsoft.com/office/drawing/2014/main" id="{7123F2B0-78BE-4C61-A76F-B317E17741B3}"/>
              </a:ext>
            </a:extLst>
          </p:cNvPr>
          <p:cNvSpPr>
            <a:spLocks noGrp="1"/>
          </p:cNvSpPr>
          <p:nvPr>
            <p:ph type="title"/>
          </p:nvPr>
        </p:nvSpPr>
        <p:spPr>
          <a:xfrm>
            <a:off x="567759" y="481264"/>
            <a:ext cx="11056484" cy="370238"/>
          </a:xfrm>
        </p:spPr>
        <p:txBody>
          <a:bodyPr>
            <a:noAutofit/>
          </a:bodyPr>
          <a:lstStyle/>
          <a:p>
            <a:r>
              <a:rPr lang="en-US" sz="4000" dirty="0"/>
              <a:t>Working with a Learning Health System-Methods</a:t>
            </a:r>
          </a:p>
        </p:txBody>
      </p:sp>
      <p:graphicFrame>
        <p:nvGraphicFramePr>
          <p:cNvPr id="4" name="Table 3">
            <a:extLst>
              <a:ext uri="{FF2B5EF4-FFF2-40B4-BE49-F238E27FC236}">
                <a16:creationId xmlns:a16="http://schemas.microsoft.com/office/drawing/2014/main" id="{E1A8C94D-2825-7F4E-BD3F-CD2E5CDE73FC}"/>
              </a:ext>
            </a:extLst>
          </p:cNvPr>
          <p:cNvGraphicFramePr>
            <a:graphicFrameLocks noGrp="1"/>
          </p:cNvGraphicFramePr>
          <p:nvPr>
            <p:extLst>
              <p:ext uri="{D42A27DB-BD31-4B8C-83A1-F6EECF244321}">
                <p14:modId xmlns:p14="http://schemas.microsoft.com/office/powerpoint/2010/main" val="3041047745"/>
              </p:ext>
            </p:extLst>
          </p:nvPr>
        </p:nvGraphicFramePr>
        <p:xfrm>
          <a:off x="228599" y="5303520"/>
          <a:ext cx="11395641" cy="548640"/>
        </p:xfrm>
        <a:graphic>
          <a:graphicData uri="http://schemas.openxmlformats.org/drawingml/2006/table">
            <a:tbl>
              <a:tblPr firstRow="1" firstCol="1" bandRow="1">
                <a:tableStyleId>{3B4B98B0-60AC-42C2-AFA5-B58CD77FA1E5}</a:tableStyleId>
              </a:tblPr>
              <a:tblGrid>
                <a:gridCol w="5877752">
                  <a:extLst>
                    <a:ext uri="{9D8B030D-6E8A-4147-A177-3AD203B41FA5}">
                      <a16:colId xmlns:a16="http://schemas.microsoft.com/office/drawing/2014/main" val="3390268034"/>
                    </a:ext>
                  </a:extLst>
                </a:gridCol>
                <a:gridCol w="5517889">
                  <a:extLst>
                    <a:ext uri="{9D8B030D-6E8A-4147-A177-3AD203B41FA5}">
                      <a16:colId xmlns:a16="http://schemas.microsoft.com/office/drawing/2014/main" val="3009816333"/>
                    </a:ext>
                  </a:extLst>
                </a:gridCol>
              </a:tblGrid>
              <a:tr h="406400">
                <a:tc>
                  <a:txBody>
                    <a:bodyPr/>
                    <a:lstStyle/>
                    <a:p>
                      <a:pPr marL="0" marR="0" algn="l">
                        <a:spcBef>
                          <a:spcPts val="0"/>
                        </a:spcBef>
                        <a:spcAft>
                          <a:spcPts val="0"/>
                        </a:spcAft>
                      </a:pPr>
                      <a:r>
                        <a:rPr lang="en-US" sz="1800" dirty="0">
                          <a:solidFill>
                            <a:schemeClr val="tx1">
                              <a:lumMod val="50000"/>
                            </a:schemeClr>
                          </a:solidFill>
                          <a:effectLst/>
                        </a:rPr>
                        <a:t>During the past month, have you leaked urine (even a small amount) or worn a pad for urine leakage? </a:t>
                      </a:r>
                      <a:endParaRPr lang="en-US" sz="1800" dirty="0">
                        <a:solidFill>
                          <a:schemeClr val="tx1">
                            <a:lumMod val="50000"/>
                          </a:schemeClr>
                        </a:solidFill>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l">
                        <a:spcBef>
                          <a:spcPts val="0"/>
                        </a:spcBef>
                        <a:spcAft>
                          <a:spcPts val="0"/>
                        </a:spcAft>
                      </a:pPr>
                      <a:r>
                        <a:rPr lang="en-US" sz="1800" dirty="0">
                          <a:solidFill>
                            <a:schemeClr val="tx1">
                              <a:lumMod val="50000"/>
                            </a:schemeClr>
                          </a:solidFill>
                          <a:effectLst/>
                        </a:rPr>
                        <a:t>1=No</a:t>
                      </a:r>
                      <a:br>
                        <a:rPr lang="en-US" sz="1800" dirty="0">
                          <a:solidFill>
                            <a:schemeClr val="tx1">
                              <a:lumMod val="50000"/>
                            </a:schemeClr>
                          </a:solidFill>
                          <a:effectLst/>
                        </a:rPr>
                      </a:br>
                      <a:r>
                        <a:rPr lang="en-US" sz="1800" dirty="0">
                          <a:solidFill>
                            <a:schemeClr val="tx1">
                              <a:lumMod val="50000"/>
                            </a:schemeClr>
                          </a:solidFill>
                          <a:effectLst/>
                        </a:rPr>
                        <a:t>2=Yes</a:t>
                      </a:r>
                      <a:endParaRPr lang="en-US" sz="1800" dirty="0">
                        <a:solidFill>
                          <a:schemeClr val="tx1">
                            <a:lumMod val="50000"/>
                          </a:schemeClr>
                        </a:solidFill>
                        <a:effectLst/>
                        <a:latin typeface="Calibri" panose="020F0502020204030204" pitchFamily="34" charset="0"/>
                        <a:ea typeface="Calibri" panose="020F0502020204030204" pitchFamily="34" charset="0"/>
                      </a:endParaRPr>
                    </a:p>
                  </a:txBody>
                  <a:tcPr marL="68580" marR="68580" marT="0" marB="0" anchor="ctr"/>
                </a:tc>
                <a:extLst>
                  <a:ext uri="{0D108BD9-81ED-4DB2-BD59-A6C34878D82A}">
                    <a16:rowId xmlns:a16="http://schemas.microsoft.com/office/drawing/2014/main" val="142673998"/>
                  </a:ext>
                </a:extLst>
              </a:tr>
            </a:tbl>
          </a:graphicData>
        </a:graphic>
      </p:graphicFrame>
      <p:sp>
        <p:nvSpPr>
          <p:cNvPr id="5" name="Rectangle 1">
            <a:extLst>
              <a:ext uri="{FF2B5EF4-FFF2-40B4-BE49-F238E27FC236}">
                <a16:creationId xmlns:a16="http://schemas.microsoft.com/office/drawing/2014/main" id="{A90028B3-6C88-AF4B-AF35-BCB8EC3292CC}"/>
              </a:ext>
            </a:extLst>
          </p:cNvPr>
          <p:cNvSpPr>
            <a:spLocks noChangeArrowheads="1"/>
          </p:cNvSpPr>
          <p:nvPr/>
        </p:nvSpPr>
        <p:spPr bwMode="auto">
          <a:xfrm>
            <a:off x="1458722" y="414025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highlight>
                <a:srgbClr val="00FFFF"/>
              </a:highlight>
            </a:endParaRPr>
          </a:p>
        </p:txBody>
      </p:sp>
    </p:spTree>
    <p:extLst>
      <p:ext uri="{BB962C8B-B14F-4D97-AF65-F5344CB8AC3E}">
        <p14:creationId xmlns:p14="http://schemas.microsoft.com/office/powerpoint/2010/main" val="3388728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5243FD-BCDB-4F80-B143-E87997E6AB4E}"/>
              </a:ext>
            </a:extLst>
          </p:cNvPr>
          <p:cNvSpPr>
            <a:spLocks noGrp="1"/>
          </p:cNvSpPr>
          <p:nvPr>
            <p:ph type="body" sz="quarter" idx="11"/>
          </p:nvPr>
        </p:nvSpPr>
        <p:spPr>
          <a:xfrm>
            <a:off x="566775" y="1558635"/>
            <a:ext cx="11057467" cy="4235115"/>
          </a:xfrm>
        </p:spPr>
        <p:txBody>
          <a:bodyPr/>
          <a:lstStyle/>
          <a:p>
            <a:r>
              <a:rPr lang="en-US" sz="2400" b="1" dirty="0"/>
              <a:t>Feasibility and Generalizability Measures</a:t>
            </a:r>
          </a:p>
          <a:p>
            <a:endParaRPr lang="en-US" sz="2400" dirty="0"/>
          </a:p>
          <a:p>
            <a:pPr marL="342900" indent="-342900">
              <a:buFont typeface="Arial" panose="020B0604020202020204" pitchFamily="34" charset="0"/>
              <a:buChar char="•"/>
            </a:pPr>
            <a:r>
              <a:rPr lang="en-US" sz="2400" dirty="0"/>
              <a:t>Percentage of patients attending a Medicare Annual Wellness Visit who complete screen</a:t>
            </a:r>
          </a:p>
          <a:p>
            <a:pPr lvl="2"/>
            <a:r>
              <a:rPr lang="en-US" sz="2200" dirty="0">
                <a:solidFill>
                  <a:schemeClr val="bg2">
                    <a:lumMod val="25000"/>
                  </a:schemeClr>
                </a:solidFill>
              </a:rPr>
              <a:t> in the patient portal questionnaire </a:t>
            </a:r>
          </a:p>
          <a:p>
            <a:pPr lvl="2"/>
            <a:r>
              <a:rPr lang="en-US" sz="2200" dirty="0">
                <a:solidFill>
                  <a:schemeClr val="bg2">
                    <a:lumMod val="25000"/>
                  </a:schemeClr>
                </a:solidFill>
              </a:rPr>
              <a:t> with a clinician during the visit </a:t>
            </a:r>
          </a:p>
          <a:p>
            <a:pPr lvl="2"/>
            <a:endParaRPr lang="en-US" sz="2200" dirty="0">
              <a:solidFill>
                <a:schemeClr val="tx1"/>
              </a:solidFill>
            </a:endParaRPr>
          </a:p>
          <a:p>
            <a:pPr lvl="1"/>
            <a:r>
              <a:rPr lang="en-US" sz="2200" dirty="0">
                <a:solidFill>
                  <a:schemeClr val="tx1"/>
                </a:solidFill>
              </a:rPr>
              <a:t>Representativeness of this population based on comparison with all established patients (basic registry) and WI patients using demographics, comorbidities</a:t>
            </a:r>
          </a:p>
          <a:p>
            <a:pPr marL="131008" lvl="1" indent="0">
              <a:buNone/>
            </a:pPr>
            <a:endParaRPr lang="en-US" sz="2200" dirty="0">
              <a:solidFill>
                <a:schemeClr val="tx1"/>
              </a:solidFill>
            </a:endParaRPr>
          </a:p>
          <a:p>
            <a:endParaRPr lang="en-US" dirty="0"/>
          </a:p>
        </p:txBody>
      </p:sp>
      <p:sp>
        <p:nvSpPr>
          <p:cNvPr id="3" name="Title 2">
            <a:extLst>
              <a:ext uri="{FF2B5EF4-FFF2-40B4-BE49-F238E27FC236}">
                <a16:creationId xmlns:a16="http://schemas.microsoft.com/office/drawing/2014/main" id="{62F37892-3AD3-48FA-97EA-B591C70BE3E0}"/>
              </a:ext>
            </a:extLst>
          </p:cNvPr>
          <p:cNvSpPr>
            <a:spLocks noGrp="1"/>
          </p:cNvSpPr>
          <p:nvPr>
            <p:ph type="title"/>
          </p:nvPr>
        </p:nvSpPr>
        <p:spPr>
          <a:xfrm>
            <a:off x="567758" y="125004"/>
            <a:ext cx="11056484" cy="370238"/>
          </a:xfrm>
        </p:spPr>
        <p:txBody>
          <a:bodyPr>
            <a:noAutofit/>
          </a:bodyPr>
          <a:lstStyle/>
          <a:p>
            <a:r>
              <a:rPr lang="en-US" sz="4000" dirty="0"/>
              <a:t>Assessment of value of the registry for future research</a:t>
            </a:r>
          </a:p>
        </p:txBody>
      </p:sp>
    </p:spTree>
    <p:extLst>
      <p:ext uri="{BB962C8B-B14F-4D97-AF65-F5344CB8AC3E}">
        <p14:creationId xmlns:p14="http://schemas.microsoft.com/office/powerpoint/2010/main" val="155189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A8F1CA-8EE0-41F2-9309-9F55FC2AD0EC}"/>
              </a:ext>
            </a:extLst>
          </p:cNvPr>
          <p:cNvSpPr>
            <a:spLocks noGrp="1"/>
          </p:cNvSpPr>
          <p:nvPr>
            <p:ph type="title"/>
          </p:nvPr>
        </p:nvSpPr>
        <p:spPr/>
        <p:txBody>
          <a:bodyPr>
            <a:noAutofit/>
          </a:bodyPr>
          <a:lstStyle/>
          <a:p>
            <a:r>
              <a:rPr lang="en-US" sz="3600" dirty="0"/>
              <a:t>Potential registry phenotyping</a:t>
            </a:r>
          </a:p>
        </p:txBody>
      </p:sp>
      <p:graphicFrame>
        <p:nvGraphicFramePr>
          <p:cNvPr id="5" name="Table 5">
            <a:extLst>
              <a:ext uri="{FF2B5EF4-FFF2-40B4-BE49-F238E27FC236}">
                <a16:creationId xmlns:a16="http://schemas.microsoft.com/office/drawing/2014/main" id="{C81AECEC-9BE4-41C0-8CDD-6C1CE6E3D888}"/>
              </a:ext>
            </a:extLst>
          </p:cNvPr>
          <p:cNvGraphicFramePr>
            <a:graphicFrameLocks/>
          </p:cNvGraphicFramePr>
          <p:nvPr>
            <p:extLst>
              <p:ext uri="{D42A27DB-BD31-4B8C-83A1-F6EECF244321}">
                <p14:modId xmlns:p14="http://schemas.microsoft.com/office/powerpoint/2010/main" val="3169027028"/>
              </p:ext>
            </p:extLst>
          </p:nvPr>
        </p:nvGraphicFramePr>
        <p:xfrm>
          <a:off x="2835313" y="1200768"/>
          <a:ext cx="5523294" cy="5309870"/>
        </p:xfrm>
        <a:graphic>
          <a:graphicData uri="http://schemas.openxmlformats.org/drawingml/2006/table">
            <a:tbl>
              <a:tblPr firstRow="1" bandRow="1">
                <a:tableStyleId>{5C22544A-7EE6-4342-B048-85BDC9FD1C3A}</a:tableStyleId>
              </a:tblPr>
              <a:tblGrid>
                <a:gridCol w="2879687">
                  <a:extLst>
                    <a:ext uri="{9D8B030D-6E8A-4147-A177-3AD203B41FA5}">
                      <a16:colId xmlns:a16="http://schemas.microsoft.com/office/drawing/2014/main" val="1676829474"/>
                    </a:ext>
                  </a:extLst>
                </a:gridCol>
                <a:gridCol w="916407">
                  <a:extLst>
                    <a:ext uri="{9D8B030D-6E8A-4147-A177-3AD203B41FA5}">
                      <a16:colId xmlns:a16="http://schemas.microsoft.com/office/drawing/2014/main" val="1948977597"/>
                    </a:ext>
                  </a:extLst>
                </a:gridCol>
                <a:gridCol w="1727200">
                  <a:extLst>
                    <a:ext uri="{9D8B030D-6E8A-4147-A177-3AD203B41FA5}">
                      <a16:colId xmlns:a16="http://schemas.microsoft.com/office/drawing/2014/main" val="1241428235"/>
                    </a:ext>
                  </a:extLst>
                </a:gridCol>
              </a:tblGrid>
              <a:tr h="370840">
                <a:tc>
                  <a:txBody>
                    <a:bodyPr/>
                    <a:lstStyle/>
                    <a:p>
                      <a:endParaRPr lang="en-US" dirty="0"/>
                    </a:p>
                  </a:txBody>
                  <a:tcPr/>
                </a:tc>
                <a:tc>
                  <a:txBody>
                    <a:bodyPr/>
                    <a:lstStyle/>
                    <a:p>
                      <a:r>
                        <a:rPr lang="en-US" dirty="0"/>
                        <a:t>N (2019)</a:t>
                      </a:r>
                    </a:p>
                  </a:txBody>
                  <a:tcPr/>
                </a:tc>
                <a:tc>
                  <a:txBody>
                    <a:bodyPr/>
                    <a:lstStyle/>
                    <a:p>
                      <a:r>
                        <a:rPr lang="en-US" dirty="0"/>
                        <a:t>% (expected)</a:t>
                      </a:r>
                    </a:p>
                  </a:txBody>
                  <a:tcPr/>
                </a:tc>
                <a:extLst>
                  <a:ext uri="{0D108BD9-81ED-4DB2-BD59-A6C34878D82A}">
                    <a16:rowId xmlns:a16="http://schemas.microsoft.com/office/drawing/2014/main" val="226472301"/>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9196951"/>
                  </a:ext>
                </a:extLst>
              </a:tr>
              <a:tr h="561975">
                <a:tc>
                  <a:txBody>
                    <a:bodyPr/>
                    <a:lstStyle/>
                    <a:p>
                      <a:r>
                        <a:rPr lang="en-US" sz="1600" b="1" dirty="0"/>
                        <a:t>AWV</a:t>
                      </a:r>
                    </a:p>
                  </a:txBody>
                  <a:tcPr/>
                </a:tc>
                <a:tc>
                  <a:txBody>
                    <a:bodyPr/>
                    <a:lstStyle/>
                    <a:p>
                      <a:r>
                        <a:rPr lang="en-US" sz="1600" b="1" dirty="0"/>
                        <a:t>9,340</a:t>
                      </a:r>
                    </a:p>
                  </a:txBody>
                  <a:tcPr/>
                </a:tc>
                <a:tc>
                  <a:txBody>
                    <a:bodyPr/>
                    <a:lstStyle/>
                    <a:p>
                      <a:pPr algn="r"/>
                      <a:r>
                        <a:rPr lang="en-US" sz="1600" b="1" dirty="0"/>
                        <a:t>15.4% of established primary care patients*</a:t>
                      </a:r>
                    </a:p>
                  </a:txBody>
                  <a:tcPr/>
                </a:tc>
                <a:extLst>
                  <a:ext uri="{0D108BD9-81ED-4DB2-BD59-A6C34878D82A}">
                    <a16:rowId xmlns:a16="http://schemas.microsoft.com/office/drawing/2014/main" val="3934884868"/>
                  </a:ext>
                </a:extLst>
              </a:tr>
              <a:tr h="561975">
                <a:tc>
                  <a:txBody>
                    <a:bodyPr/>
                    <a:lstStyle/>
                    <a:p>
                      <a:endParaRPr lang="en-US" sz="1600" b="1" dirty="0"/>
                    </a:p>
                  </a:txBody>
                  <a:tcPr/>
                </a:tc>
                <a:tc>
                  <a:txBody>
                    <a:bodyPr/>
                    <a:lstStyle/>
                    <a:p>
                      <a:endParaRPr lang="en-US" sz="1600" b="1" dirty="0"/>
                    </a:p>
                  </a:txBody>
                  <a:tcPr/>
                </a:tc>
                <a:tc>
                  <a:txBody>
                    <a:bodyPr/>
                    <a:lstStyle/>
                    <a:p>
                      <a:pPr algn="r"/>
                      <a:endParaRPr lang="en-US" sz="1600" b="1" dirty="0"/>
                    </a:p>
                  </a:txBody>
                  <a:tcPr/>
                </a:tc>
                <a:extLst>
                  <a:ext uri="{0D108BD9-81ED-4DB2-BD59-A6C34878D82A}">
                    <a16:rowId xmlns:a16="http://schemas.microsoft.com/office/drawing/2014/main" val="3822039852"/>
                  </a:ext>
                </a:extLst>
              </a:tr>
              <a:tr h="561975">
                <a:tc>
                  <a:txBody>
                    <a:bodyPr/>
                    <a:lstStyle/>
                    <a:p>
                      <a:pPr marL="0" marR="0" lvl="0" indent="0" algn="l" defTabSz="686006" rtl="0" eaLnBrk="1" fontAlgn="auto" latinLnBrk="0" hangingPunct="1">
                        <a:lnSpc>
                          <a:spcPct val="100000"/>
                        </a:lnSpc>
                        <a:spcBef>
                          <a:spcPts val="0"/>
                        </a:spcBef>
                        <a:spcAft>
                          <a:spcPts val="0"/>
                        </a:spcAft>
                        <a:buClrTx/>
                        <a:buSzTx/>
                        <a:buFontTx/>
                        <a:buNone/>
                        <a:tabLst/>
                        <a:defRPr/>
                      </a:pPr>
                      <a:r>
                        <a:rPr lang="en-US" sz="1600" b="1" dirty="0"/>
                        <a:t>African-American </a:t>
                      </a:r>
                    </a:p>
                    <a:p>
                      <a:endParaRPr lang="en-US" sz="1600" b="1" dirty="0"/>
                    </a:p>
                  </a:txBody>
                  <a:tcPr/>
                </a:tc>
                <a:tc>
                  <a:txBody>
                    <a:bodyPr/>
                    <a:lstStyle/>
                    <a:p>
                      <a:endParaRPr lang="en-US" sz="1600" b="1" dirty="0"/>
                    </a:p>
                  </a:txBody>
                  <a:tcPr/>
                </a:tc>
                <a:tc>
                  <a:txBody>
                    <a:bodyPr/>
                    <a:lstStyle/>
                    <a:p>
                      <a:pPr algn="r"/>
                      <a:r>
                        <a:rPr lang="en-US" sz="1600" b="1" dirty="0"/>
                        <a:t>19%</a:t>
                      </a:r>
                    </a:p>
                  </a:txBody>
                  <a:tcPr/>
                </a:tc>
                <a:extLst>
                  <a:ext uri="{0D108BD9-81ED-4DB2-BD59-A6C34878D82A}">
                    <a16:rowId xmlns:a16="http://schemas.microsoft.com/office/drawing/2014/main" val="759687635"/>
                  </a:ext>
                </a:extLst>
              </a:tr>
              <a:tr h="561975">
                <a:tc>
                  <a:txBody>
                    <a:bodyPr/>
                    <a:lstStyle/>
                    <a:p>
                      <a:r>
                        <a:rPr lang="en-US" sz="1600" b="1" dirty="0"/>
                        <a:t>Prior UI treatment</a:t>
                      </a:r>
                    </a:p>
                  </a:txBody>
                  <a:tcPr/>
                </a:tc>
                <a:tc>
                  <a:txBody>
                    <a:bodyPr/>
                    <a:lstStyle/>
                    <a:p>
                      <a:endParaRPr lang="en-US" sz="1600" b="1" dirty="0"/>
                    </a:p>
                  </a:txBody>
                  <a:tcPr/>
                </a:tc>
                <a:tc>
                  <a:txBody>
                    <a:bodyPr/>
                    <a:lstStyle/>
                    <a:p>
                      <a:pPr algn="r"/>
                      <a:r>
                        <a:rPr lang="en-US" sz="1600" b="1" dirty="0"/>
                        <a:t>11%</a:t>
                      </a:r>
                    </a:p>
                  </a:txBody>
                  <a:tcPr/>
                </a:tc>
                <a:extLst>
                  <a:ext uri="{0D108BD9-81ED-4DB2-BD59-A6C34878D82A}">
                    <a16:rowId xmlns:a16="http://schemas.microsoft.com/office/drawing/2014/main" val="185913788"/>
                  </a:ext>
                </a:extLst>
              </a:tr>
              <a:tr h="561975">
                <a:tc>
                  <a:txBody>
                    <a:bodyPr/>
                    <a:lstStyle/>
                    <a:p>
                      <a:r>
                        <a:rPr lang="en-US" sz="1600" b="1" dirty="0"/>
                        <a:t>Diabetes</a:t>
                      </a:r>
                    </a:p>
                    <a:p>
                      <a:r>
                        <a:rPr lang="en-US" sz="1600" b="1" dirty="0"/>
                        <a:t>     Glycohemoglobin &lt;8</a:t>
                      </a:r>
                    </a:p>
                    <a:p>
                      <a:r>
                        <a:rPr lang="en-US" sz="1600" b="1" dirty="0"/>
                        <a:t>     Glycohemoglobin  ≥8</a:t>
                      </a:r>
                    </a:p>
                    <a:p>
                      <a:endParaRPr lang="en-US" sz="1600" b="1" dirty="0"/>
                    </a:p>
                    <a:p>
                      <a:endParaRPr lang="en-US" sz="1600" b="1" dirty="0"/>
                    </a:p>
                    <a:p>
                      <a:endParaRPr lang="en-US" sz="1600" b="1" dirty="0"/>
                    </a:p>
                    <a:p>
                      <a:endParaRPr lang="en-US" sz="1600" b="1" dirty="0"/>
                    </a:p>
                  </a:txBody>
                  <a:tcPr/>
                </a:tc>
                <a:tc>
                  <a:txBody>
                    <a:bodyPr/>
                    <a:lstStyle/>
                    <a:p>
                      <a:endParaRPr lang="en-US" sz="1600" b="1" dirty="0"/>
                    </a:p>
                  </a:txBody>
                  <a:tcPr/>
                </a:tc>
                <a:tc>
                  <a:txBody>
                    <a:bodyPr/>
                    <a:lstStyle/>
                    <a:p>
                      <a:pPr algn="r"/>
                      <a:endParaRPr lang="en-US" sz="1600" b="1" dirty="0"/>
                    </a:p>
                    <a:p>
                      <a:pPr algn="r"/>
                      <a:r>
                        <a:rPr lang="en-US" sz="1600" b="1" dirty="0"/>
                        <a:t>10.5%</a:t>
                      </a:r>
                    </a:p>
                    <a:p>
                      <a:pPr algn="r"/>
                      <a:r>
                        <a:rPr lang="en-US" sz="1600" b="1" dirty="0"/>
                        <a:t>3.8%</a:t>
                      </a:r>
                    </a:p>
                    <a:p>
                      <a:pPr algn="r"/>
                      <a:endParaRPr lang="en-US" sz="1600" b="1" dirty="0"/>
                    </a:p>
                  </a:txBody>
                  <a:tcPr/>
                </a:tc>
                <a:extLst>
                  <a:ext uri="{0D108BD9-81ED-4DB2-BD59-A6C34878D82A}">
                    <a16:rowId xmlns:a16="http://schemas.microsoft.com/office/drawing/2014/main" val="1474189120"/>
                  </a:ext>
                </a:extLst>
              </a:tr>
            </a:tbl>
          </a:graphicData>
        </a:graphic>
      </p:graphicFrame>
      <p:graphicFrame>
        <p:nvGraphicFramePr>
          <p:cNvPr id="6" name="Table 5">
            <a:extLst>
              <a:ext uri="{FF2B5EF4-FFF2-40B4-BE49-F238E27FC236}">
                <a16:creationId xmlns:a16="http://schemas.microsoft.com/office/drawing/2014/main" id="{2136891B-4553-DC43-8544-E96F3B55C049}"/>
              </a:ext>
            </a:extLst>
          </p:cNvPr>
          <p:cNvGraphicFramePr>
            <a:graphicFrameLocks noGrp="1"/>
          </p:cNvGraphicFramePr>
          <p:nvPr>
            <p:extLst>
              <p:ext uri="{D42A27DB-BD31-4B8C-83A1-F6EECF244321}">
                <p14:modId xmlns:p14="http://schemas.microsoft.com/office/powerpoint/2010/main" val="898399666"/>
              </p:ext>
            </p:extLst>
          </p:nvPr>
        </p:nvGraphicFramePr>
        <p:xfrm>
          <a:off x="2835313" y="6355080"/>
          <a:ext cx="5523294" cy="502920"/>
        </p:xfrm>
        <a:graphic>
          <a:graphicData uri="http://schemas.openxmlformats.org/drawingml/2006/table">
            <a:tbl>
              <a:tblPr firstRow="1" bandRow="1">
                <a:tableStyleId>{5C22544A-7EE6-4342-B048-85BDC9FD1C3A}</a:tableStyleId>
              </a:tblPr>
              <a:tblGrid>
                <a:gridCol w="2068894">
                  <a:extLst>
                    <a:ext uri="{9D8B030D-6E8A-4147-A177-3AD203B41FA5}">
                      <a16:colId xmlns:a16="http://schemas.microsoft.com/office/drawing/2014/main" val="1038218675"/>
                    </a:ext>
                  </a:extLst>
                </a:gridCol>
                <a:gridCol w="1727200">
                  <a:extLst>
                    <a:ext uri="{9D8B030D-6E8A-4147-A177-3AD203B41FA5}">
                      <a16:colId xmlns:a16="http://schemas.microsoft.com/office/drawing/2014/main" val="2453657287"/>
                    </a:ext>
                  </a:extLst>
                </a:gridCol>
                <a:gridCol w="1727200">
                  <a:extLst>
                    <a:ext uri="{9D8B030D-6E8A-4147-A177-3AD203B41FA5}">
                      <a16:colId xmlns:a16="http://schemas.microsoft.com/office/drawing/2014/main" val="39072520"/>
                    </a:ext>
                  </a:extLst>
                </a:gridCol>
              </a:tblGrid>
              <a:tr h="370840">
                <a:tc>
                  <a:txBody>
                    <a:bodyPr/>
                    <a:lstStyle/>
                    <a:p>
                      <a:r>
                        <a:rPr lang="en-US" dirty="0"/>
                        <a:t>AWV in a national Medicare sample</a:t>
                      </a:r>
                    </a:p>
                  </a:txBody>
                  <a:tcPr/>
                </a:tc>
                <a:tc>
                  <a:txBody>
                    <a:bodyPr/>
                    <a:lstStyle/>
                    <a:p>
                      <a:endParaRPr lang="en-US" dirty="0"/>
                    </a:p>
                  </a:txBody>
                  <a:tcPr/>
                </a:tc>
                <a:tc>
                  <a:txBody>
                    <a:bodyPr/>
                    <a:lstStyle/>
                    <a:p>
                      <a:r>
                        <a:rPr lang="en-US" dirty="0"/>
                        <a:t>19.0%</a:t>
                      </a:r>
                    </a:p>
                  </a:txBody>
                  <a:tcPr/>
                </a:tc>
                <a:extLst>
                  <a:ext uri="{0D108BD9-81ED-4DB2-BD59-A6C34878D82A}">
                    <a16:rowId xmlns:a16="http://schemas.microsoft.com/office/drawing/2014/main" val="3433799377"/>
                  </a:ext>
                </a:extLst>
              </a:tr>
            </a:tbl>
          </a:graphicData>
        </a:graphic>
      </p:graphicFrame>
    </p:spTree>
    <p:extLst>
      <p:ext uri="{BB962C8B-B14F-4D97-AF65-F5344CB8AC3E}">
        <p14:creationId xmlns:p14="http://schemas.microsoft.com/office/powerpoint/2010/main" val="385958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5243FD-BCDB-4F80-B143-E87997E6AB4E}"/>
              </a:ext>
            </a:extLst>
          </p:cNvPr>
          <p:cNvSpPr>
            <a:spLocks noGrp="1"/>
          </p:cNvSpPr>
          <p:nvPr>
            <p:ph type="body" sz="quarter" idx="11"/>
          </p:nvPr>
        </p:nvSpPr>
        <p:spPr>
          <a:xfrm>
            <a:off x="566777" y="1558961"/>
            <a:ext cx="11057467" cy="4235115"/>
          </a:xfrm>
        </p:spPr>
        <p:txBody>
          <a:bodyPr/>
          <a:lstStyle/>
          <a:p>
            <a:pPr marL="342900" indent="-342900">
              <a:buFont typeface="Arial" panose="020B0604020202020204" pitchFamily="34" charset="0"/>
              <a:buChar char="•"/>
            </a:pPr>
            <a:r>
              <a:rPr lang="en-US" sz="2200" dirty="0"/>
              <a:t>Percentage who report urinary incontinence (confirmation of </a:t>
            </a:r>
            <a:r>
              <a:rPr lang="en-US" sz="2200" dirty="0" err="1"/>
              <a:t>Erekson</a:t>
            </a:r>
            <a:r>
              <a:rPr lang="en-US" sz="2200" dirty="0"/>
              <a:t> et al prior work) </a:t>
            </a:r>
          </a:p>
          <a:p>
            <a:pPr marL="342900" indent="-342900">
              <a:buFont typeface="Arial" panose="020B0604020202020204" pitchFamily="34" charset="0"/>
              <a:buChar char="•"/>
            </a:pPr>
            <a:r>
              <a:rPr lang="en-US" sz="2200" dirty="0"/>
              <a:t>Factors associated with incontinence in primary care settings</a:t>
            </a:r>
          </a:p>
          <a:p>
            <a:pPr marL="342900" indent="-342900">
              <a:buFont typeface="Arial" panose="020B0604020202020204" pitchFamily="34" charset="0"/>
              <a:buChar char="•"/>
            </a:pPr>
            <a:r>
              <a:rPr lang="en-US" sz="2200" dirty="0"/>
              <a:t>Estimate the prevalence and equity of current incontinence health care</a:t>
            </a:r>
          </a:p>
          <a:p>
            <a:endParaRPr lang="en-US" sz="2200" dirty="0"/>
          </a:p>
          <a:p>
            <a:pPr marL="342900" indent="-342900">
              <a:buFont typeface="Arial" panose="020B0604020202020204" pitchFamily="34" charset="0"/>
              <a:buChar char="•"/>
            </a:pPr>
            <a:endParaRPr lang="en-US" sz="2200" dirty="0"/>
          </a:p>
          <a:p>
            <a:pPr lvl="1"/>
            <a:r>
              <a:rPr lang="en-US" sz="2200" dirty="0">
                <a:solidFill>
                  <a:schemeClr val="tx1"/>
                </a:solidFill>
              </a:rPr>
              <a:t>Test a pilot dissemination and implementation study to provide digital prescriptions to evidence-based online and community-based classes, streamline </a:t>
            </a:r>
            <a:r>
              <a:rPr lang="en-US" sz="2200" dirty="0" err="1">
                <a:solidFill>
                  <a:schemeClr val="tx1"/>
                </a:solidFill>
              </a:rPr>
              <a:t>followup</a:t>
            </a:r>
            <a:r>
              <a:rPr lang="en-US" sz="2200" dirty="0">
                <a:solidFill>
                  <a:schemeClr val="tx1"/>
                </a:solidFill>
              </a:rPr>
              <a:t> care (Davidson talk)</a:t>
            </a:r>
          </a:p>
          <a:p>
            <a:pPr lvl="1"/>
            <a:r>
              <a:rPr lang="en-US" sz="2200" dirty="0">
                <a:solidFill>
                  <a:schemeClr val="tx1"/>
                </a:solidFill>
              </a:rPr>
              <a:t>Use as sampling frame for (generalizable) future studies</a:t>
            </a:r>
          </a:p>
          <a:p>
            <a:endParaRPr lang="en-US" dirty="0"/>
          </a:p>
        </p:txBody>
      </p:sp>
      <p:sp>
        <p:nvSpPr>
          <p:cNvPr id="3" name="Title 2">
            <a:extLst>
              <a:ext uri="{FF2B5EF4-FFF2-40B4-BE49-F238E27FC236}">
                <a16:creationId xmlns:a16="http://schemas.microsoft.com/office/drawing/2014/main" id="{62F37892-3AD3-48FA-97EA-B591C70BE3E0}"/>
              </a:ext>
            </a:extLst>
          </p:cNvPr>
          <p:cNvSpPr>
            <a:spLocks noGrp="1"/>
          </p:cNvSpPr>
          <p:nvPr>
            <p:ph type="title"/>
          </p:nvPr>
        </p:nvSpPr>
        <p:spPr/>
        <p:txBody>
          <a:bodyPr>
            <a:noAutofit/>
          </a:bodyPr>
          <a:lstStyle/>
          <a:p>
            <a:r>
              <a:rPr lang="en-US" sz="4000" dirty="0"/>
              <a:t>Leveraging the </a:t>
            </a:r>
            <a:r>
              <a:rPr lang="en-US" sz="4000" dirty="0" err="1"/>
              <a:t>registr</a:t>
            </a:r>
            <a:r>
              <a:rPr lang="en-US" sz="4000" dirty="0"/>
              <a:t>(</a:t>
            </a:r>
            <a:r>
              <a:rPr lang="en-US" sz="4000" dirty="0" err="1"/>
              <a:t>ies</a:t>
            </a:r>
            <a:r>
              <a:rPr lang="en-US" sz="4000" dirty="0"/>
              <a:t>)</a:t>
            </a:r>
          </a:p>
        </p:txBody>
      </p:sp>
    </p:spTree>
    <p:extLst>
      <p:ext uri="{BB962C8B-B14F-4D97-AF65-F5344CB8AC3E}">
        <p14:creationId xmlns:p14="http://schemas.microsoft.com/office/powerpoint/2010/main" val="131139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91078A-C108-3943-AC5D-FF95071C8008}"/>
              </a:ext>
            </a:extLst>
          </p:cNvPr>
          <p:cNvSpPr>
            <a:spLocks noGrp="1"/>
          </p:cNvSpPr>
          <p:nvPr>
            <p:ph type="title"/>
          </p:nvPr>
        </p:nvSpPr>
        <p:spPr/>
        <p:txBody>
          <a:bodyPr>
            <a:noAutofit/>
          </a:bodyPr>
          <a:lstStyle/>
          <a:p>
            <a:r>
              <a:rPr lang="en-US" sz="2800" dirty="0"/>
              <a:t>Potential future studies</a:t>
            </a:r>
          </a:p>
        </p:txBody>
      </p:sp>
      <p:graphicFrame>
        <p:nvGraphicFramePr>
          <p:cNvPr id="6" name="Table 5">
            <a:extLst>
              <a:ext uri="{FF2B5EF4-FFF2-40B4-BE49-F238E27FC236}">
                <a16:creationId xmlns:a16="http://schemas.microsoft.com/office/drawing/2014/main" id="{517CECC7-BDCA-A546-8C3E-F079E002CECF}"/>
              </a:ext>
            </a:extLst>
          </p:cNvPr>
          <p:cNvGraphicFramePr>
            <a:graphicFrameLocks noGrp="1"/>
          </p:cNvGraphicFramePr>
          <p:nvPr>
            <p:extLst>
              <p:ext uri="{D42A27DB-BD31-4B8C-83A1-F6EECF244321}">
                <p14:modId xmlns:p14="http://schemas.microsoft.com/office/powerpoint/2010/main" val="3378240928"/>
              </p:ext>
            </p:extLst>
          </p:nvPr>
        </p:nvGraphicFramePr>
        <p:xfrm>
          <a:off x="1691640" y="1367840"/>
          <a:ext cx="8107679" cy="5008896"/>
        </p:xfrm>
        <a:graphic>
          <a:graphicData uri="http://schemas.openxmlformats.org/drawingml/2006/table">
            <a:tbl>
              <a:tblPr firstRow="1" firstCol="1" bandRow="1">
                <a:tableStyleId>{3B4B98B0-60AC-42C2-AFA5-B58CD77FA1E5}</a:tableStyleId>
              </a:tblPr>
              <a:tblGrid>
                <a:gridCol w="8107679">
                  <a:extLst>
                    <a:ext uri="{9D8B030D-6E8A-4147-A177-3AD203B41FA5}">
                      <a16:colId xmlns:a16="http://schemas.microsoft.com/office/drawing/2014/main" val="2820274913"/>
                    </a:ext>
                  </a:extLst>
                </a:gridCol>
              </a:tblGrid>
              <a:tr h="356448">
                <a:tc>
                  <a:txBody>
                    <a:bodyPr/>
                    <a:lstStyle/>
                    <a:p>
                      <a:pPr marL="0" marR="0" algn="l">
                        <a:spcBef>
                          <a:spcPts val="0"/>
                        </a:spcBef>
                        <a:spcAft>
                          <a:spcPts val="6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62874126"/>
                  </a:ext>
                </a:extLst>
              </a:tr>
              <a:tr h="356448">
                <a:tc>
                  <a:txBody>
                    <a:bodyPr/>
                    <a:lstStyle/>
                    <a:p>
                      <a:pPr marL="0" marR="0" algn="l">
                        <a:spcBef>
                          <a:spcPts val="0"/>
                        </a:spcBef>
                        <a:spcAft>
                          <a:spcPts val="6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59113089"/>
                  </a:ext>
                </a:extLst>
              </a:tr>
              <a:tr h="356448">
                <a:tc>
                  <a:txBody>
                    <a:bodyPr/>
                    <a:lstStyle/>
                    <a:p>
                      <a:pPr marL="0" marR="0" lvl="0" indent="0" algn="l" defTabSz="686006" rtl="0" eaLnBrk="1" fontAlgn="auto" latinLnBrk="0" hangingPunct="1">
                        <a:lnSpc>
                          <a:spcPct val="100000"/>
                        </a:lnSpc>
                        <a:spcBef>
                          <a:spcPts val="0"/>
                        </a:spcBef>
                        <a:spcAft>
                          <a:spcPts val="600"/>
                        </a:spcAft>
                        <a:buClrTx/>
                        <a:buSzTx/>
                        <a:buFontTx/>
                        <a:buNone/>
                        <a:tabLst/>
                        <a:defRPr/>
                      </a:pPr>
                      <a:r>
                        <a:rPr lang="en-US" sz="1600" dirty="0">
                          <a:effectLst/>
                        </a:rPr>
                        <a:t>Randomized trial of care pathway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14306134"/>
                  </a:ext>
                </a:extLst>
              </a:tr>
              <a:tr h="356448">
                <a:tc>
                  <a:txBody>
                    <a:bodyPr/>
                    <a:lstStyle/>
                    <a:p>
                      <a:pPr marL="0" marR="0" algn="l">
                        <a:spcBef>
                          <a:spcPts val="0"/>
                        </a:spcBef>
                        <a:spcAft>
                          <a:spcPts val="600"/>
                        </a:spcAft>
                      </a:pPr>
                      <a:r>
                        <a:rPr lang="en-US" sz="1600" dirty="0">
                          <a:effectLst/>
                        </a:rPr>
                        <a:t>Trials of primary care group visits vs digital care for bladder training, PFM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35727761"/>
                  </a:ext>
                </a:extLst>
              </a:tr>
              <a:tr h="356448">
                <a:tc>
                  <a:txBody>
                    <a:bodyPr/>
                    <a:lstStyle/>
                    <a:p>
                      <a:pPr marL="0" marR="0" algn="l">
                        <a:spcBef>
                          <a:spcPts val="0"/>
                        </a:spcBef>
                        <a:spcAft>
                          <a:spcPts val="600"/>
                        </a:spcAft>
                      </a:pPr>
                      <a:r>
                        <a:rPr lang="en-US" sz="1600" dirty="0">
                          <a:effectLst/>
                        </a:rPr>
                        <a:t>Trial of TENS units earlier in care pathway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79612219"/>
                  </a:ext>
                </a:extLst>
              </a:tr>
              <a:tr h="356448">
                <a:tc>
                  <a:txBody>
                    <a:bodyPr/>
                    <a:lstStyle/>
                    <a:p>
                      <a:pPr marL="0" marR="0" algn="l">
                        <a:spcBef>
                          <a:spcPts val="0"/>
                        </a:spcBef>
                        <a:spcAft>
                          <a:spcPts val="600"/>
                        </a:spcAft>
                      </a:pPr>
                      <a:r>
                        <a:rPr lang="en-US" sz="1600" dirty="0">
                          <a:effectLst/>
                        </a:rPr>
                        <a:t>Trials of intermittent use of oral meds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84888757"/>
                  </a:ext>
                </a:extLst>
              </a:tr>
              <a:tr h="356448">
                <a:tc>
                  <a:txBody>
                    <a:bodyPr/>
                    <a:lstStyle/>
                    <a:p>
                      <a:pPr marL="0" marR="0" algn="l">
                        <a:spcBef>
                          <a:spcPts val="0"/>
                        </a:spcBef>
                        <a:spcAft>
                          <a:spcPts val="600"/>
                        </a:spcAft>
                      </a:pPr>
                      <a:r>
                        <a:rPr lang="en-US" sz="1600" dirty="0">
                          <a:effectLst/>
                        </a:rPr>
                        <a:t>Trial of clinical pharmacist management of oral medications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0488336"/>
                  </a:ext>
                </a:extLst>
              </a:tr>
              <a:tr h="356448">
                <a:tc>
                  <a:txBody>
                    <a:bodyPr/>
                    <a:lstStyle/>
                    <a:p>
                      <a:pPr marL="0" marR="0" algn="l">
                        <a:spcBef>
                          <a:spcPts val="0"/>
                        </a:spcBef>
                        <a:spcAft>
                          <a:spcPts val="600"/>
                        </a:spcAft>
                      </a:pPr>
                      <a:r>
                        <a:rPr lang="en-US" sz="1600" dirty="0">
                          <a:effectLst/>
                        </a:rPr>
                        <a:t>Coordination with oncology to manage vaginal estrogen in cancer survivors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29243539"/>
                  </a:ext>
                </a:extLst>
              </a:tr>
              <a:tr h="356448">
                <a:tc>
                  <a:txBody>
                    <a:bodyPr/>
                    <a:lstStyle/>
                    <a:p>
                      <a:pPr marL="0" marR="0" algn="l">
                        <a:spcBef>
                          <a:spcPts val="0"/>
                        </a:spcBef>
                        <a:spcAft>
                          <a:spcPts val="0"/>
                        </a:spcAft>
                      </a:pPr>
                      <a:r>
                        <a:rPr lang="en-US" sz="1600" dirty="0">
                          <a:effectLst/>
                        </a:rPr>
                        <a:t>Trials of telehealth visits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2286300"/>
                  </a:ext>
                </a:extLst>
              </a:tr>
              <a:tr h="356448">
                <a:tc>
                  <a:txBody>
                    <a:bodyPr/>
                    <a:lstStyle/>
                    <a:p>
                      <a:pPr marL="0" marR="0" algn="l">
                        <a:spcBef>
                          <a:spcPts val="0"/>
                        </a:spcBef>
                        <a:spcAft>
                          <a:spcPts val="0"/>
                        </a:spcAft>
                      </a:pPr>
                      <a:r>
                        <a:rPr lang="en-US" sz="1600" dirty="0">
                          <a:effectLst/>
                        </a:rPr>
                        <a:t>Trials on timing and dosing of long-acting medications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26370462"/>
                  </a:ext>
                </a:extLst>
              </a:tr>
              <a:tr h="356448">
                <a:tc>
                  <a:txBody>
                    <a:bodyPr/>
                    <a:lstStyle/>
                    <a:p>
                      <a:pPr marL="0" marR="0" algn="l">
                        <a:spcBef>
                          <a:spcPts val="0"/>
                        </a:spcBef>
                        <a:spcAft>
                          <a:spcPts val="0"/>
                        </a:spcAft>
                      </a:pPr>
                      <a:r>
                        <a:rPr lang="en-US" sz="1600" dirty="0">
                          <a:effectLst/>
                        </a:rPr>
                        <a:t>Outcomes after Botox + urethral bulking for mixed incontinence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42496265"/>
                  </a:ext>
                </a:extLst>
              </a:tr>
              <a:tr h="356448">
                <a:tc>
                  <a:txBody>
                    <a:bodyPr/>
                    <a:lstStyle/>
                    <a:p>
                      <a:pPr marL="0" marR="0" algn="l">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8087051"/>
                  </a:ext>
                </a:extLst>
              </a:tr>
              <a:tr h="356448">
                <a:tc>
                  <a:txBody>
                    <a:bodyPr/>
                    <a:lstStyle/>
                    <a:p>
                      <a:pPr marL="0" marR="0" lvl="0" indent="0" algn="l" defTabSz="686006" rtl="0" eaLnBrk="1" fontAlgn="auto" latinLnBrk="0" hangingPunct="1">
                        <a:lnSpc>
                          <a:spcPct val="100000"/>
                        </a:lnSpc>
                        <a:spcBef>
                          <a:spcPts val="0"/>
                        </a:spcBef>
                        <a:spcAft>
                          <a:spcPts val="0"/>
                        </a:spcAft>
                        <a:buClrTx/>
                        <a:buSzTx/>
                        <a:buFontTx/>
                        <a:buNone/>
                        <a:tabLst/>
                        <a:defRPr/>
                      </a:pPr>
                      <a:r>
                        <a:rPr lang="en-US" sz="1600" dirty="0">
                          <a:effectLst/>
                        </a:rPr>
                        <a:t>UI PRO implementation expanded to LUTS in men, other LUTS in women, sexual function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95016000"/>
                  </a:ext>
                </a:extLst>
              </a:tr>
            </a:tbl>
          </a:graphicData>
        </a:graphic>
      </p:graphicFrame>
    </p:spTree>
    <p:extLst>
      <p:ext uri="{BB962C8B-B14F-4D97-AF65-F5344CB8AC3E}">
        <p14:creationId xmlns:p14="http://schemas.microsoft.com/office/powerpoint/2010/main" val="338266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A9ECAD-48F7-3B45-85AE-9B24634ADDE1}"/>
              </a:ext>
            </a:extLst>
          </p:cNvPr>
          <p:cNvSpPr>
            <a:spLocks noGrp="1"/>
          </p:cNvSpPr>
          <p:nvPr>
            <p:ph type="body" sz="quarter" idx="11"/>
          </p:nvPr>
        </p:nvSpPr>
        <p:spPr/>
        <p:txBody>
          <a:bodyPr/>
          <a:lstStyle/>
          <a:p>
            <a:pPr marL="342900" indent="-342900">
              <a:buFont typeface="Arial" panose="020B0604020202020204" pitchFamily="34" charset="0"/>
              <a:buChar char="•"/>
            </a:pPr>
            <a:r>
              <a:rPr lang="en-US" dirty="0"/>
              <a:t>Digital tools to collect patient-reported symptoms have promise in developing a registry of potential older women with UI for observational studies and trials </a:t>
            </a:r>
          </a:p>
          <a:p>
            <a:pPr marL="342900" indent="-342900">
              <a:buFont typeface="Arial" panose="020B0604020202020204" pitchFamily="34" charset="0"/>
              <a:buChar char="•"/>
            </a:pPr>
            <a:r>
              <a:rPr lang="en-US" dirty="0">
                <a:solidFill>
                  <a:schemeClr val="bg2">
                    <a:lumMod val="25000"/>
                  </a:schemeClr>
                </a:solidFill>
              </a:rPr>
              <a:t>Using in preventive visits, but other options possible</a:t>
            </a:r>
          </a:p>
          <a:p>
            <a:pPr marL="342900" indent="-342900">
              <a:buFont typeface="Arial" panose="020B0604020202020204" pitchFamily="34" charset="0"/>
              <a:buChar char="•"/>
            </a:pPr>
            <a:r>
              <a:rPr lang="en-US" dirty="0">
                <a:solidFill>
                  <a:schemeClr val="bg2">
                    <a:lumMod val="25000"/>
                  </a:schemeClr>
                </a:solidFill>
              </a:rPr>
              <a:t>EHR can be leveraged to assess characteristics and generalizability</a:t>
            </a:r>
          </a:p>
          <a:p>
            <a:pPr marL="342900" indent="-342900">
              <a:buFont typeface="Arial" panose="020B0604020202020204" pitchFamily="34" charset="0"/>
              <a:buChar char="•"/>
            </a:pPr>
            <a:endParaRPr lang="en-US" dirty="0">
              <a:solidFill>
                <a:schemeClr val="bg2">
                  <a:lumMod val="25000"/>
                </a:schemeClr>
              </a:solidFill>
            </a:endParaRPr>
          </a:p>
          <a:p>
            <a:pPr marL="342900" indent="-342900">
              <a:buFont typeface="Arial" panose="020B0604020202020204" pitchFamily="34" charset="0"/>
              <a:buChar char="•"/>
            </a:pPr>
            <a:r>
              <a:rPr lang="en-US" dirty="0"/>
              <a:t>Extension of tools to other populations in planning stages</a:t>
            </a:r>
          </a:p>
          <a:p>
            <a:pPr marL="342900" indent="-342900">
              <a:buFont typeface="Arial" panose="020B0604020202020204" pitchFamily="34" charset="0"/>
              <a:buChar char="•"/>
            </a:pPr>
            <a:endParaRPr lang="en-US" sz="2100" dirty="0"/>
          </a:p>
          <a:p>
            <a:pPr marL="342900" indent="-342900">
              <a:buFont typeface="Arial" panose="020B0604020202020204" pitchFamily="34" charset="0"/>
              <a:buChar char="•"/>
            </a:pPr>
            <a:r>
              <a:rPr lang="en-US" sz="2100" dirty="0"/>
              <a:t>Watch for more information at </a:t>
            </a:r>
            <a:r>
              <a:rPr lang="en-US" sz="2100"/>
              <a:t>2022 CAIRIBU </a:t>
            </a:r>
            <a:r>
              <a:rPr lang="en-US" sz="2100" dirty="0"/>
              <a:t>and our MCW TIGUR (Translational Interdisciplinary Genito-Urinary Research) website:</a:t>
            </a:r>
          </a:p>
          <a:p>
            <a:r>
              <a:rPr lang="en-US" sz="1800" dirty="0">
                <a:solidFill>
                  <a:schemeClr val="bg2">
                    <a:lumMod val="25000"/>
                  </a:schemeClr>
                </a:solidFill>
              </a:rPr>
              <a:t>https://</a:t>
            </a:r>
            <a:r>
              <a:rPr lang="en-US" sz="1800" dirty="0" err="1">
                <a:solidFill>
                  <a:schemeClr val="bg2">
                    <a:lumMod val="25000"/>
                  </a:schemeClr>
                </a:solidFill>
              </a:rPr>
              <a:t>www.mcw.edu</a:t>
            </a:r>
            <a:r>
              <a:rPr lang="en-US" sz="1800" dirty="0">
                <a:solidFill>
                  <a:schemeClr val="bg2">
                    <a:lumMod val="25000"/>
                  </a:schemeClr>
                </a:solidFill>
              </a:rPr>
              <a:t>/departments/medicine/research/translational-interdisciplinary-</a:t>
            </a:r>
            <a:r>
              <a:rPr lang="en-US" sz="1800" dirty="0" err="1">
                <a:solidFill>
                  <a:schemeClr val="bg2">
                    <a:lumMod val="25000"/>
                  </a:schemeClr>
                </a:solidFill>
              </a:rPr>
              <a:t>genito</a:t>
            </a:r>
            <a:r>
              <a:rPr lang="en-US" sz="1800" dirty="0">
                <a:solidFill>
                  <a:schemeClr val="bg2">
                    <a:lumMod val="25000"/>
                  </a:schemeClr>
                </a:solidFill>
              </a:rPr>
              <a:t>-urinary-research</a:t>
            </a:r>
          </a:p>
          <a:p>
            <a:endParaRPr lang="en-US" dirty="0">
              <a:solidFill>
                <a:schemeClr val="bg2">
                  <a:lumMod val="25000"/>
                </a:schemeClr>
              </a:solidFill>
            </a:endParaRPr>
          </a:p>
          <a:p>
            <a:endParaRPr lang="en-US" dirty="0"/>
          </a:p>
        </p:txBody>
      </p:sp>
      <p:sp>
        <p:nvSpPr>
          <p:cNvPr id="3" name="Title 2">
            <a:extLst>
              <a:ext uri="{FF2B5EF4-FFF2-40B4-BE49-F238E27FC236}">
                <a16:creationId xmlns:a16="http://schemas.microsoft.com/office/drawing/2014/main" id="{E3F9C727-294D-1C49-9E8A-7E35FCFA6259}"/>
              </a:ext>
            </a:extLst>
          </p:cNvPr>
          <p:cNvSpPr>
            <a:spLocks noGrp="1"/>
          </p:cNvSpPr>
          <p:nvPr>
            <p:ph type="title"/>
          </p:nvPr>
        </p:nvSpPr>
        <p:spPr/>
        <p:txBody>
          <a:bodyPr>
            <a:normAutofit fontScale="90000"/>
          </a:bodyPr>
          <a:lstStyle/>
          <a:p>
            <a:r>
              <a:rPr lang="en-US" dirty="0"/>
              <a:t>Implications, Limitations and Resources for Future Collaboration</a:t>
            </a:r>
          </a:p>
        </p:txBody>
      </p:sp>
    </p:spTree>
    <p:extLst>
      <p:ext uri="{BB962C8B-B14F-4D97-AF65-F5344CB8AC3E}">
        <p14:creationId xmlns:p14="http://schemas.microsoft.com/office/powerpoint/2010/main" val="306380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8694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p:txBody>
          <a:bodyPr/>
          <a:lstStyle/>
          <a:p>
            <a:pPr marL="342900" indent="-342900">
              <a:buFont typeface="Arial" panose="020B0604020202020204" pitchFamily="34" charset="0"/>
              <a:buChar char="•"/>
            </a:pPr>
            <a:r>
              <a:rPr lang="en-US" sz="2800" dirty="0"/>
              <a:t>Developmental P20:  Translational Interdisciplinary Genito-Urinary Research</a:t>
            </a:r>
          </a:p>
          <a:p>
            <a:pPr marL="342900" indent="-342900">
              <a:buFont typeface="Arial" panose="020B0604020202020204" pitchFamily="34" charset="0"/>
              <a:buChar char="•"/>
            </a:pPr>
            <a:r>
              <a:rPr lang="en-US" sz="2800" dirty="0"/>
              <a:t>Overall Goal -to grow the scientific pipeline in benign genitourinary disease</a:t>
            </a:r>
          </a:p>
          <a:p>
            <a:pPr marL="600152" lvl="1" indent="-342900">
              <a:buFont typeface="Arial" panose="020B0604020202020204" pitchFamily="34" charset="0"/>
              <a:buChar char="•"/>
            </a:pPr>
            <a:r>
              <a:rPr lang="en-US" sz="2000" dirty="0">
                <a:solidFill>
                  <a:schemeClr val="bg2">
                    <a:lumMod val="25000"/>
                  </a:schemeClr>
                </a:solidFill>
              </a:rPr>
              <a:t>Build an interdisciplinary research team committed to conducting research on genitourinary conditions</a:t>
            </a:r>
          </a:p>
          <a:p>
            <a:pPr marL="600152" lvl="1" indent="-342900">
              <a:buFont typeface="Arial" panose="020B0604020202020204" pitchFamily="34" charset="0"/>
              <a:buChar char="•"/>
            </a:pPr>
            <a:r>
              <a:rPr lang="en-US" sz="2000" dirty="0">
                <a:solidFill>
                  <a:schemeClr val="bg2">
                    <a:lumMod val="25000"/>
                  </a:schemeClr>
                </a:solidFill>
              </a:rPr>
              <a:t>Design and test innovative strategies for target effective treatments to appropriate patients through collaboration across departments and disciplines</a:t>
            </a:r>
          </a:p>
          <a:p>
            <a:pPr marL="600152" lvl="1" indent="-342900">
              <a:buFont typeface="Arial" panose="020B0604020202020204" pitchFamily="34" charset="0"/>
              <a:buChar char="•"/>
            </a:pPr>
            <a:r>
              <a:rPr lang="en-US" sz="2000" dirty="0">
                <a:solidFill>
                  <a:schemeClr val="bg2">
                    <a:lumMod val="25000"/>
                  </a:schemeClr>
                </a:solidFill>
              </a:rPr>
              <a:t>Inspire creative scientific discourse and mentorship through an educational enrichment Program to foster high-risk, high-reward research</a:t>
            </a:r>
          </a:p>
          <a:p>
            <a:endParaRPr lang="en-US" dirty="0"/>
          </a:p>
        </p:txBody>
      </p:sp>
      <p:sp>
        <p:nvSpPr>
          <p:cNvPr id="6" name="Title 5"/>
          <p:cNvSpPr>
            <a:spLocks noGrp="1"/>
          </p:cNvSpPr>
          <p:nvPr>
            <p:ph type="title"/>
          </p:nvPr>
        </p:nvSpPr>
        <p:spPr/>
        <p:txBody>
          <a:bodyPr vert="horz" lIns="0" tIns="45720" rIns="91440" bIns="45720" rtlCol="0" anchor="t">
            <a:noAutofit/>
          </a:bodyPr>
          <a:lstStyle/>
          <a:p>
            <a:r>
              <a:rPr lang="en-US" sz="4400" dirty="0"/>
              <a:t>P20 NIDDK</a:t>
            </a:r>
          </a:p>
        </p:txBody>
      </p:sp>
    </p:spTree>
    <p:extLst>
      <p:ext uri="{BB962C8B-B14F-4D97-AF65-F5344CB8AC3E}">
        <p14:creationId xmlns:p14="http://schemas.microsoft.com/office/powerpoint/2010/main" val="1604340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Froedtert Brand Presentation">
  <a:themeElements>
    <a:clrScheme name="Custom 2">
      <a:dk1>
        <a:srgbClr val="004797"/>
      </a:dk1>
      <a:lt1>
        <a:srgbClr val="FFFFFF"/>
      </a:lt1>
      <a:dk2>
        <a:srgbClr val="17325A"/>
      </a:dk2>
      <a:lt2>
        <a:srgbClr val="E7E6E6"/>
      </a:lt2>
      <a:accent1>
        <a:srgbClr val="004797"/>
      </a:accent1>
      <a:accent2>
        <a:srgbClr val="326F65"/>
      </a:accent2>
      <a:accent3>
        <a:srgbClr val="326F65"/>
      </a:accent3>
      <a:accent4>
        <a:srgbClr val="326F65"/>
      </a:accent4>
      <a:accent5>
        <a:srgbClr val="326F65"/>
      </a:accent5>
      <a:accent6>
        <a:srgbClr val="326F65"/>
      </a:accent6>
      <a:hlink>
        <a:srgbClr val="004797"/>
      </a:hlink>
      <a:folHlink>
        <a:srgbClr val="0047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4267B2"/>
        </a:solidFill>
        <a:ln>
          <a:noFill/>
        </a:ln>
      </a:spPr>
      <a:bodyPr rtlCol="0" anchor="ctr"/>
      <a:lstStyle>
        <a:defPPr algn="ctr">
          <a:lnSpc>
            <a:spcPct val="95000"/>
          </a:lnSpc>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7F7F7F"/>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marL="342900" indent="-342900">
          <a:lnSpc>
            <a:spcPct val="94000"/>
          </a:lnSpc>
          <a:spcBef>
            <a:spcPts val="800"/>
          </a:spcBef>
          <a:spcAft>
            <a:spcPts val="400"/>
          </a:spcAft>
          <a:buClr>
            <a:schemeClr val="accent2"/>
          </a:buClr>
          <a:buSzPct val="100000"/>
          <a:buFont typeface="Arial" charset="0"/>
          <a:buChar char="•"/>
          <a:defRPr sz="2000" dirty="0">
            <a:solidFill>
              <a:schemeClr val="bg1">
                <a:lumMod val="50000"/>
              </a:schemeClr>
            </a:solidFill>
          </a:defRPr>
        </a:defPPr>
      </a:lstStyle>
    </a:txDef>
  </a:objectDefaults>
  <a:extraClrSchemeLst/>
  <a:extLst>
    <a:ext uri="{05A4C25C-085E-4340-85A3-A5531E510DB2}">
      <thm15:themeFamily xmlns:thm15="http://schemas.microsoft.com/office/thememl/2012/main" name="Workplace_Template.potx" id="{D9B7AFB3-B69F-4F75-8626-CD846FBFCD3F}" vid="{75AF1F2A-7639-45BE-A911-D7160C166917}"/>
    </a:ext>
  </a:extLst>
</a:theme>
</file>

<file path=ppt/theme/theme2.xml><?xml version="1.0" encoding="utf-8"?>
<a:theme xmlns:a="http://schemas.openxmlformats.org/drawingml/2006/main" name="Office Theme">
  <a:themeElements>
    <a:clrScheme name="Facebook_For_Business_2016">
      <a:dk1>
        <a:sysClr val="windowText" lastClr="000000"/>
      </a:dk1>
      <a:lt1>
        <a:sysClr val="window" lastClr="FFFFFF"/>
      </a:lt1>
      <a:dk2>
        <a:srgbClr val="4267B2"/>
      </a:dk2>
      <a:lt2>
        <a:srgbClr val="F0546A"/>
      </a:lt2>
      <a:accent1>
        <a:srgbClr val="4080FF"/>
      </a:accent1>
      <a:accent2>
        <a:srgbClr val="71C8B8"/>
      </a:accent2>
      <a:accent3>
        <a:srgbClr val="8972B3"/>
      </a:accent3>
      <a:accent4>
        <a:srgbClr val="F3724D"/>
      </a:accent4>
      <a:accent5>
        <a:srgbClr val="B0387B"/>
      </a:accent5>
      <a:accent6>
        <a:srgbClr val="FCD872"/>
      </a:accent6>
      <a:hlink>
        <a:srgbClr val="3D6AD6"/>
      </a:hlink>
      <a:folHlink>
        <a:srgbClr val="504D4C"/>
      </a:folHlink>
    </a:clrScheme>
    <a:fontScheme name="Facebook for Business">
      <a:majorFont>
        <a:latin typeface="FreightSansLFPro Lig"/>
        <a:ea typeface=""/>
        <a:cs typeface=""/>
      </a:majorFont>
      <a:minorFont>
        <a:latin typeface="FreightSansLF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acebook_For_Business_2016">
      <a:dk1>
        <a:sysClr val="windowText" lastClr="000000"/>
      </a:dk1>
      <a:lt1>
        <a:sysClr val="window" lastClr="FFFFFF"/>
      </a:lt1>
      <a:dk2>
        <a:srgbClr val="4267B2"/>
      </a:dk2>
      <a:lt2>
        <a:srgbClr val="F0546A"/>
      </a:lt2>
      <a:accent1>
        <a:srgbClr val="4080FF"/>
      </a:accent1>
      <a:accent2>
        <a:srgbClr val="71C8B8"/>
      </a:accent2>
      <a:accent3>
        <a:srgbClr val="8972B3"/>
      </a:accent3>
      <a:accent4>
        <a:srgbClr val="F3724D"/>
      </a:accent4>
      <a:accent5>
        <a:srgbClr val="B0387B"/>
      </a:accent5>
      <a:accent6>
        <a:srgbClr val="FCD872"/>
      </a:accent6>
      <a:hlink>
        <a:srgbClr val="3D6AD6"/>
      </a:hlink>
      <a:folHlink>
        <a:srgbClr val="504D4C"/>
      </a:folHlink>
    </a:clrScheme>
    <a:fontScheme name="Facebook for Business">
      <a:majorFont>
        <a:latin typeface="FreightSansLFPro Lig"/>
        <a:ea typeface=""/>
        <a:cs typeface=""/>
      </a:majorFont>
      <a:minorFont>
        <a:latin typeface="FreightSansLF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18121</TotalTime>
  <Words>1177</Words>
  <Application>Microsoft Office PowerPoint</Application>
  <PresentationFormat>Widescreen</PresentationFormat>
  <Paragraphs>143</Paragraphs>
  <Slides>16</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Times New Roman</vt:lpstr>
      <vt:lpstr>Froedtert Brand Presentation</vt:lpstr>
      <vt:lpstr>Development of a Women’s Incontinence Registry: Collaboration between Primary Care, Subspecialties, Informatics and Population Health </vt:lpstr>
      <vt:lpstr>TIGUR Research Program Team  Kathryn Flynn, PhD-PROMIS and LURN investigator in GU, overall and administrative P20 PI Joan Neuner MD, MPH –Project Lead, Internal Med, HSR  Cory O’Connor MD Urology Emily Davidson MD, Urogynecology Brad Crotty, MD, MS Informatics) Jim Hokanson, PhD Biomedical Engineering Aaron Winn, PhD (Health Policy, Pharmacy) </vt:lpstr>
      <vt:lpstr>Incontinence Research Gaps in Primary Care</vt:lpstr>
      <vt:lpstr>Research Project Specific Aims</vt:lpstr>
      <vt:lpstr>When/how should we identify patients with incontinence? </vt:lpstr>
      <vt:lpstr>Primary Care Screening for Incontinence –Decision-Making by Team</vt:lpstr>
      <vt:lpstr>Primary Care Preventive Visits and UI</vt:lpstr>
      <vt:lpstr>Implementing our preferred screen for Incontinence – Leveraging a Learning Health System’s* Priorities</vt:lpstr>
      <vt:lpstr>Working with a Learning Health System-Methods</vt:lpstr>
      <vt:lpstr>Assessment of value of the registry for future research</vt:lpstr>
      <vt:lpstr>Potential registry phenotyping</vt:lpstr>
      <vt:lpstr>Leveraging the registr(ies)</vt:lpstr>
      <vt:lpstr>Potential future studies</vt:lpstr>
      <vt:lpstr>Implications, Limitations and Resources for Future Collaboration</vt:lpstr>
      <vt:lpstr>PowerPoint Presentation</vt:lpstr>
      <vt:lpstr>P20 NIDDK</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Place your title copy here.</dc:title>
  <dc:creator>Nicola Brassington</dc:creator>
  <cp:lastModifiedBy>Catherine Davis</cp:lastModifiedBy>
  <cp:revision>211</cp:revision>
  <cp:lastPrinted>2020-04-17T16:55:01Z</cp:lastPrinted>
  <dcterms:created xsi:type="dcterms:W3CDTF">2017-05-18T12:05:46Z</dcterms:created>
  <dcterms:modified xsi:type="dcterms:W3CDTF">2021-12-03T17:31:47Z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20926239</vt:lpwstr>
  </property>
  <property fmtid="{D5CDD505-2E9C-101B-9397-08002B2CF9AE}" pid="3" name="NXPowerLiteSettings">
    <vt:lpwstr>F98007B004F000</vt:lpwstr>
  </property>
  <property fmtid="{D5CDD505-2E9C-101B-9397-08002B2CF9AE}" pid="4" name="NXPowerLiteVersion">
    <vt:lpwstr>D6.2.10</vt:lpwstr>
  </property>
</Properties>
</file>