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9" r:id="rId3"/>
    <p:sldId id="258" r:id="rId4"/>
    <p:sldId id="257" r:id="rId5"/>
    <p:sldId id="264" r:id="rId6"/>
    <p:sldId id="260" r:id="rId7"/>
    <p:sldId id="261" r:id="rId8"/>
    <p:sldId id="262" r:id="rId9"/>
    <p:sldId id="267" r:id="rId10"/>
    <p:sldId id="263"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0831F5-211E-4F5B-923E-74EBFB1B31C5}" v="118" dt="2021-12-01T03:29:24.298"/>
    <p1510:client id="{3EE4D6D3-94B7-4D33-8155-E3250FD3ED1B}" v="860" dt="2021-11-29T05:04:03.117"/>
    <p1510:client id="{4CE693C8-DCB9-4F06-A066-87A1C28532B2}" v="78" dt="2021-11-29T21:00:42.147"/>
    <p1510:client id="{5A114B3E-4088-4C62-BEF6-D40D4359D969}" v="6" dt="2021-11-29T17:12:03.084"/>
    <p1510:client id="{6F884DE7-A851-4931-96E4-2F90EE013228}" v="7" dt="2021-11-29T18:27:56.422"/>
    <p1510:client id="{7D37C4C5-53CF-4557-8C44-FC541203BE30}" v="682" dt="2021-11-29T16:05:00.906"/>
    <p1510:client id="{7FA4EC70-1E13-41B2-9FFC-D256CD57CA1C}" v="14" dt="2021-11-29T18:16:05.430"/>
    <p1510:client id="{BB1E06EC-BBA5-4188-83B5-26075E4331A3}" v="1498" dt="2021-11-30T01:15:00.163"/>
    <p1510:client id="{ED73ABE2-7F0B-4B5A-80BD-981C3127ACA2}" v="161" dt="2021-11-11T03:23:00.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8" d="100"/>
          <a:sy n="88" d="100"/>
        </p:scale>
        <p:origin x="26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Morales" userId="St02FwjNa4WjY41XmLOTAMvNIiLLYTbxAdu1Q0jVEeI=" providerId="None" clId="Web-{ED73ABE2-7F0B-4B5A-80BD-981C3127ACA2}"/>
    <pc:docChg chg="addSld modSld sldOrd">
      <pc:chgData name="Grace Morales" userId="St02FwjNa4WjY41XmLOTAMvNIiLLYTbxAdu1Q0jVEeI=" providerId="None" clId="Web-{ED73ABE2-7F0B-4B5A-80BD-981C3127ACA2}" dt="2021-11-11T03:22:58.795" v="158" actId="20577"/>
      <pc:docMkLst>
        <pc:docMk/>
      </pc:docMkLst>
      <pc:sldChg chg="addSp modSp">
        <pc:chgData name="Grace Morales" userId="St02FwjNa4WjY41XmLOTAMvNIiLLYTbxAdu1Q0jVEeI=" providerId="None" clId="Web-{ED73ABE2-7F0B-4B5A-80BD-981C3127ACA2}" dt="2021-11-11T03:19:40.634" v="95" actId="20577"/>
        <pc:sldMkLst>
          <pc:docMk/>
          <pc:sldMk cId="109857222" sldId="256"/>
        </pc:sldMkLst>
        <pc:spChg chg="mod">
          <ac:chgData name="Grace Morales" userId="St02FwjNa4WjY41XmLOTAMvNIiLLYTbxAdu1Q0jVEeI=" providerId="None" clId="Web-{ED73ABE2-7F0B-4B5A-80BD-981C3127ACA2}" dt="2021-11-11T03:18:47.976" v="35" actId="20577"/>
          <ac:spMkLst>
            <pc:docMk/>
            <pc:sldMk cId="109857222" sldId="256"/>
            <ac:spMk id="2" creationId="{00000000-0000-0000-0000-000000000000}"/>
          </ac:spMkLst>
        </pc:spChg>
        <pc:spChg chg="mod">
          <ac:chgData name="Grace Morales" userId="St02FwjNa4WjY41XmLOTAMvNIiLLYTbxAdu1Q0jVEeI=" providerId="None" clId="Web-{ED73ABE2-7F0B-4B5A-80BD-981C3127ACA2}" dt="2021-11-11T03:19:40.634" v="95" actId="20577"/>
          <ac:spMkLst>
            <pc:docMk/>
            <pc:sldMk cId="109857222" sldId="256"/>
            <ac:spMk id="3" creationId="{00000000-0000-0000-0000-000000000000}"/>
          </ac:spMkLst>
        </pc:spChg>
        <pc:spChg chg="add mod">
          <ac:chgData name="Grace Morales" userId="St02FwjNa4WjY41XmLOTAMvNIiLLYTbxAdu1Q0jVEeI=" providerId="None" clId="Web-{ED73ABE2-7F0B-4B5A-80BD-981C3127ACA2}" dt="2021-11-11T03:18:12.569" v="10"/>
          <ac:spMkLst>
            <pc:docMk/>
            <pc:sldMk cId="109857222" sldId="256"/>
            <ac:spMk id="4" creationId="{6588CBAA-3492-4DB5-83A8-55FEAC66E442}"/>
          </ac:spMkLst>
        </pc:spChg>
        <pc:spChg chg="add mod">
          <ac:chgData name="Grace Morales" userId="St02FwjNa4WjY41XmLOTAMvNIiLLYTbxAdu1Q0jVEeI=" providerId="None" clId="Web-{ED73ABE2-7F0B-4B5A-80BD-981C3127ACA2}" dt="2021-11-11T03:18:06.178" v="9"/>
          <ac:spMkLst>
            <pc:docMk/>
            <pc:sldMk cId="109857222" sldId="256"/>
            <ac:spMk id="5" creationId="{F014F0B2-A699-4C1E-B9C6-7DC8AC94DFD5}"/>
          </ac:spMkLst>
        </pc:spChg>
      </pc:sldChg>
      <pc:sldChg chg="modSp add mod replId modClrScheme chgLayout">
        <pc:chgData name="Grace Morales" userId="St02FwjNa4WjY41XmLOTAMvNIiLLYTbxAdu1Q0jVEeI=" providerId="None" clId="Web-{ED73ABE2-7F0B-4B5A-80BD-981C3127ACA2}" dt="2021-11-11T03:21:34.184" v="121" actId="20577"/>
        <pc:sldMkLst>
          <pc:docMk/>
          <pc:sldMk cId="4113280498" sldId="257"/>
        </pc:sldMkLst>
        <pc:spChg chg="mod ord">
          <ac:chgData name="Grace Morales" userId="St02FwjNa4WjY41XmLOTAMvNIiLLYTbxAdu1Q0jVEeI=" providerId="None" clId="Web-{ED73ABE2-7F0B-4B5A-80BD-981C3127ACA2}" dt="2021-11-11T03:20:05.525" v="100" actId="1076"/>
          <ac:spMkLst>
            <pc:docMk/>
            <pc:sldMk cId="4113280498" sldId="257"/>
            <ac:spMk id="2" creationId="{00000000-0000-0000-0000-000000000000}"/>
          </ac:spMkLst>
        </pc:spChg>
        <pc:spChg chg="mod ord">
          <ac:chgData name="Grace Morales" userId="St02FwjNa4WjY41XmLOTAMvNIiLLYTbxAdu1Q0jVEeI=" providerId="None" clId="Web-{ED73ABE2-7F0B-4B5A-80BD-981C3127ACA2}" dt="2021-11-11T03:20:12.604" v="103" actId="20577"/>
          <ac:spMkLst>
            <pc:docMk/>
            <pc:sldMk cId="4113280498" sldId="257"/>
            <ac:spMk id="3" creationId="{00000000-0000-0000-0000-000000000000}"/>
          </ac:spMkLst>
        </pc:spChg>
        <pc:spChg chg="mod">
          <ac:chgData name="Grace Morales" userId="St02FwjNa4WjY41XmLOTAMvNIiLLYTbxAdu1Q0jVEeI=" providerId="None" clId="Web-{ED73ABE2-7F0B-4B5A-80BD-981C3127ACA2}" dt="2021-11-11T03:21:34.184" v="121" actId="20577"/>
          <ac:spMkLst>
            <pc:docMk/>
            <pc:sldMk cId="4113280498" sldId="257"/>
            <ac:spMk id="4" creationId="{6588CBAA-3492-4DB5-83A8-55FEAC66E442}"/>
          </ac:spMkLst>
        </pc:spChg>
      </pc:sldChg>
      <pc:sldChg chg="modSp add ord replId">
        <pc:chgData name="Grace Morales" userId="St02FwjNa4WjY41XmLOTAMvNIiLLYTbxAdu1Q0jVEeI=" providerId="None" clId="Web-{ED73ABE2-7F0B-4B5A-80BD-981C3127ACA2}" dt="2021-11-11T03:22:07.904" v="125"/>
        <pc:sldMkLst>
          <pc:docMk/>
          <pc:sldMk cId="741701845" sldId="258"/>
        </pc:sldMkLst>
        <pc:spChg chg="mod">
          <ac:chgData name="Grace Morales" userId="St02FwjNa4WjY41XmLOTAMvNIiLLYTbxAdu1Q0jVEeI=" providerId="None" clId="Web-{ED73ABE2-7F0B-4B5A-80BD-981C3127ACA2}" dt="2021-11-11T03:22:07.779" v="124" actId="20577"/>
          <ac:spMkLst>
            <pc:docMk/>
            <pc:sldMk cId="741701845" sldId="258"/>
            <ac:spMk id="4" creationId="{6588CBAA-3492-4DB5-83A8-55FEAC66E442}"/>
          </ac:spMkLst>
        </pc:spChg>
      </pc:sldChg>
      <pc:sldChg chg="modSp add ord replId">
        <pc:chgData name="Grace Morales" userId="St02FwjNa4WjY41XmLOTAMvNIiLLYTbxAdu1Q0jVEeI=" providerId="None" clId="Web-{ED73ABE2-7F0B-4B5A-80BD-981C3127ACA2}" dt="2021-11-11T03:22:58.795" v="158" actId="20577"/>
        <pc:sldMkLst>
          <pc:docMk/>
          <pc:sldMk cId="41356931" sldId="259"/>
        </pc:sldMkLst>
        <pc:spChg chg="mod">
          <ac:chgData name="Grace Morales" userId="St02FwjNa4WjY41XmLOTAMvNIiLLYTbxAdu1Q0jVEeI=" providerId="None" clId="Web-{ED73ABE2-7F0B-4B5A-80BD-981C3127ACA2}" dt="2021-11-11T03:22:58.795" v="158" actId="20577"/>
          <ac:spMkLst>
            <pc:docMk/>
            <pc:sldMk cId="41356931" sldId="259"/>
            <ac:spMk id="4" creationId="{6588CBAA-3492-4DB5-83A8-55FEAC66E442}"/>
          </ac:spMkLst>
        </pc:spChg>
      </pc:sldChg>
    </pc:docChg>
  </pc:docChgLst>
  <pc:docChgLst>
    <pc:chgData name="Grace Morales" userId="St02FwjNa4WjY41XmLOTAMvNIiLLYTbxAdu1Q0jVEeI=" providerId="None" clId="Web-{3EE4D6D3-94B7-4D33-8155-E3250FD3ED1B}"/>
    <pc:docChg chg="addSld delSld modSld">
      <pc:chgData name="Grace Morales" userId="St02FwjNa4WjY41XmLOTAMvNIiLLYTbxAdu1Q0jVEeI=" providerId="None" clId="Web-{3EE4D6D3-94B7-4D33-8155-E3250FD3ED1B}" dt="2021-11-29T05:04:03.117" v="362" actId="1076"/>
      <pc:docMkLst>
        <pc:docMk/>
      </pc:docMkLst>
      <pc:sldChg chg="modSp">
        <pc:chgData name="Grace Morales" userId="St02FwjNa4WjY41XmLOTAMvNIiLLYTbxAdu1Q0jVEeI=" providerId="None" clId="Web-{3EE4D6D3-94B7-4D33-8155-E3250FD3ED1B}" dt="2021-11-29T01:26:36.924" v="2" actId="20577"/>
        <pc:sldMkLst>
          <pc:docMk/>
          <pc:sldMk cId="741701845" sldId="258"/>
        </pc:sldMkLst>
        <pc:spChg chg="mod">
          <ac:chgData name="Grace Morales" userId="St02FwjNa4WjY41XmLOTAMvNIiLLYTbxAdu1Q0jVEeI=" providerId="None" clId="Web-{3EE4D6D3-94B7-4D33-8155-E3250FD3ED1B}" dt="2021-11-29T01:26:36.924" v="2" actId="20577"/>
          <ac:spMkLst>
            <pc:docMk/>
            <pc:sldMk cId="741701845" sldId="258"/>
            <ac:spMk id="4" creationId="{6588CBAA-3492-4DB5-83A8-55FEAC66E442}"/>
          </ac:spMkLst>
        </pc:spChg>
      </pc:sldChg>
      <pc:sldChg chg="addSp delSp modSp">
        <pc:chgData name="Grace Morales" userId="St02FwjNa4WjY41XmLOTAMvNIiLLYTbxAdu1Q0jVEeI=" providerId="None" clId="Web-{3EE4D6D3-94B7-4D33-8155-E3250FD3ED1B}" dt="2021-11-29T05:04:03.117" v="362" actId="1076"/>
        <pc:sldMkLst>
          <pc:docMk/>
          <pc:sldMk cId="41356931" sldId="259"/>
        </pc:sldMkLst>
        <pc:spChg chg="del mod">
          <ac:chgData name="Grace Morales" userId="St02FwjNa4WjY41XmLOTAMvNIiLLYTbxAdu1Q0jVEeI=" providerId="None" clId="Web-{3EE4D6D3-94B7-4D33-8155-E3250FD3ED1B}" dt="2021-11-29T01:26:57.346" v="5"/>
          <ac:spMkLst>
            <pc:docMk/>
            <pc:sldMk cId="41356931" sldId="259"/>
            <ac:spMk id="3" creationId="{00000000-0000-0000-0000-000000000000}"/>
          </ac:spMkLst>
        </pc:spChg>
        <pc:spChg chg="add mod">
          <ac:chgData name="Grace Morales" userId="St02FwjNa4WjY41XmLOTAMvNIiLLYTbxAdu1Q0jVEeI=" providerId="None" clId="Web-{3EE4D6D3-94B7-4D33-8155-E3250FD3ED1B}" dt="2021-11-29T05:02:13.301" v="198"/>
          <ac:spMkLst>
            <pc:docMk/>
            <pc:sldMk cId="41356931" sldId="259"/>
            <ac:spMk id="7" creationId="{A5570149-8716-41EF-9FAB-8025CD84DFC5}"/>
          </ac:spMkLst>
        </pc:spChg>
        <pc:spChg chg="add del mod">
          <ac:chgData name="Grace Morales" userId="St02FwjNa4WjY41XmLOTAMvNIiLLYTbxAdu1Q0jVEeI=" providerId="None" clId="Web-{3EE4D6D3-94B7-4D33-8155-E3250FD3ED1B}" dt="2021-11-29T05:01:52.832" v="188"/>
          <ac:spMkLst>
            <pc:docMk/>
            <pc:sldMk cId="41356931" sldId="259"/>
            <ac:spMk id="8" creationId="{04ADBAD4-DF94-4BF2-86C3-EFD19CFF5C1F}"/>
          </ac:spMkLst>
        </pc:spChg>
        <pc:spChg chg="add mod">
          <ac:chgData name="Grace Morales" userId="St02FwjNa4WjY41XmLOTAMvNIiLLYTbxAdu1Q0jVEeI=" providerId="None" clId="Web-{3EE4D6D3-94B7-4D33-8155-E3250FD3ED1B}" dt="2021-11-29T05:02:22.864" v="201" actId="1076"/>
          <ac:spMkLst>
            <pc:docMk/>
            <pc:sldMk cId="41356931" sldId="259"/>
            <ac:spMk id="9" creationId="{828CAADE-D0CF-4473-A82D-2B0E50A6245B}"/>
          </ac:spMkLst>
        </pc:spChg>
        <pc:spChg chg="add mod">
          <ac:chgData name="Grace Morales" userId="St02FwjNa4WjY41XmLOTAMvNIiLLYTbxAdu1Q0jVEeI=" providerId="None" clId="Web-{3EE4D6D3-94B7-4D33-8155-E3250FD3ED1B}" dt="2021-11-29T05:02:26.270" v="203" actId="1076"/>
          <ac:spMkLst>
            <pc:docMk/>
            <pc:sldMk cId="41356931" sldId="259"/>
            <ac:spMk id="10" creationId="{EBC4E533-9A29-4868-B505-4A0E46863047}"/>
          </ac:spMkLst>
        </pc:spChg>
        <pc:spChg chg="add mod">
          <ac:chgData name="Grace Morales" userId="St02FwjNa4WjY41XmLOTAMvNIiLLYTbxAdu1Q0jVEeI=" providerId="None" clId="Web-{3EE4D6D3-94B7-4D33-8155-E3250FD3ED1B}" dt="2021-11-29T05:04:03.117" v="362" actId="1076"/>
          <ac:spMkLst>
            <pc:docMk/>
            <pc:sldMk cId="41356931" sldId="259"/>
            <ac:spMk id="11" creationId="{6DAA40B2-C413-4810-9269-AAF0E3F6BE1D}"/>
          </ac:spMkLst>
        </pc:spChg>
        <pc:picChg chg="add mod ord">
          <ac:chgData name="Grace Morales" userId="St02FwjNa4WjY41XmLOTAMvNIiLLYTbxAdu1Q0jVEeI=" providerId="None" clId="Web-{3EE4D6D3-94B7-4D33-8155-E3250FD3ED1B}" dt="2021-11-29T05:02:05.067" v="194" actId="1076"/>
          <ac:picMkLst>
            <pc:docMk/>
            <pc:sldMk cId="41356931" sldId="259"/>
            <ac:picMk id="3" creationId="{C0A3D0EC-453C-4E11-A135-C0BCC2186B67}"/>
          </ac:picMkLst>
        </pc:picChg>
        <pc:picChg chg="add del mod ord">
          <ac:chgData name="Grace Morales" userId="St02FwjNa4WjY41XmLOTAMvNIiLLYTbxAdu1Q0jVEeI=" providerId="None" clId="Web-{3EE4D6D3-94B7-4D33-8155-E3250FD3ED1B}" dt="2021-11-29T01:27:16.519" v="8"/>
          <ac:picMkLst>
            <pc:docMk/>
            <pc:sldMk cId="41356931" sldId="259"/>
            <ac:picMk id="6" creationId="{83841B82-8D17-4D93-93A5-A3EB1E0DB2C2}"/>
          </ac:picMkLst>
        </pc:picChg>
        <pc:picChg chg="add mod">
          <ac:chgData name="Grace Morales" userId="St02FwjNa4WjY41XmLOTAMvNIiLLYTbxAdu1Q0jVEeI=" providerId="None" clId="Web-{3EE4D6D3-94B7-4D33-8155-E3250FD3ED1B}" dt="2021-11-29T05:02:02.598" v="193" actId="1076"/>
          <ac:picMkLst>
            <pc:docMk/>
            <pc:sldMk cId="41356931" sldId="259"/>
            <ac:picMk id="6" creationId="{C0A0F60C-3833-46EC-A0DC-0772DE7180D0}"/>
          </ac:picMkLst>
        </pc:picChg>
      </pc:sldChg>
      <pc:sldChg chg="new del">
        <pc:chgData name="Grace Morales" userId="St02FwjNa4WjY41XmLOTAMvNIiLLYTbxAdu1Q0jVEeI=" providerId="None" clId="Web-{3EE4D6D3-94B7-4D33-8155-E3250FD3ED1B}" dt="2021-11-29T01:28:25.099" v="10"/>
        <pc:sldMkLst>
          <pc:docMk/>
          <pc:sldMk cId="661875368" sldId="260"/>
        </pc:sldMkLst>
      </pc:sldChg>
      <pc:sldChg chg="modSp add replId">
        <pc:chgData name="Grace Morales" userId="St02FwjNa4WjY41XmLOTAMvNIiLLYTbxAdu1Q0jVEeI=" providerId="None" clId="Web-{3EE4D6D3-94B7-4D33-8155-E3250FD3ED1B}" dt="2021-11-29T01:33:44.748" v="74" actId="20577"/>
        <pc:sldMkLst>
          <pc:docMk/>
          <pc:sldMk cId="4235787232" sldId="260"/>
        </pc:sldMkLst>
        <pc:spChg chg="mod">
          <ac:chgData name="Grace Morales" userId="St02FwjNa4WjY41XmLOTAMvNIiLLYTbxAdu1Q0jVEeI=" providerId="None" clId="Web-{3EE4D6D3-94B7-4D33-8155-E3250FD3ED1B}" dt="2021-11-29T01:33:44.748" v="74" actId="20577"/>
          <ac:spMkLst>
            <pc:docMk/>
            <pc:sldMk cId="4235787232" sldId="260"/>
            <ac:spMk id="4" creationId="{6588CBAA-3492-4DB5-83A8-55FEAC66E442}"/>
          </ac:spMkLst>
        </pc:spChg>
      </pc:sldChg>
      <pc:sldChg chg="addSp delSp modSp">
        <pc:chgData name="Grace Morales" userId="St02FwjNa4WjY41XmLOTAMvNIiLLYTbxAdu1Q0jVEeI=" providerId="None" clId="Web-{3EE4D6D3-94B7-4D33-8155-E3250FD3ED1B}" dt="2021-11-29T05:00:41.471" v="187" actId="1076"/>
        <pc:sldMkLst>
          <pc:docMk/>
          <pc:sldMk cId="470419605" sldId="261"/>
        </pc:sldMkLst>
        <pc:spChg chg="del">
          <ac:chgData name="Grace Morales" userId="St02FwjNa4WjY41XmLOTAMvNIiLLYTbxAdu1Q0jVEeI=" providerId="None" clId="Web-{3EE4D6D3-94B7-4D33-8155-E3250FD3ED1B}" dt="2021-11-29T04:55:36.006" v="162"/>
          <ac:spMkLst>
            <pc:docMk/>
            <pc:sldMk cId="470419605" sldId="261"/>
            <ac:spMk id="3" creationId="{00000000-0000-0000-0000-000000000000}"/>
          </ac:spMkLst>
        </pc:spChg>
        <pc:spChg chg="mod">
          <ac:chgData name="Grace Morales" userId="St02FwjNa4WjY41XmLOTAMvNIiLLYTbxAdu1Q0jVEeI=" providerId="None" clId="Web-{3EE4D6D3-94B7-4D33-8155-E3250FD3ED1B}" dt="2021-11-29T03:21:30.978" v="80" actId="20577"/>
          <ac:spMkLst>
            <pc:docMk/>
            <pc:sldMk cId="470419605" sldId="261"/>
            <ac:spMk id="4" creationId="{6588CBAA-3492-4DB5-83A8-55FEAC66E442}"/>
          </ac:spMkLst>
        </pc:spChg>
        <pc:spChg chg="add del mod">
          <ac:chgData name="Grace Morales" userId="St02FwjNa4WjY41XmLOTAMvNIiLLYTbxAdu1Q0jVEeI=" providerId="None" clId="Web-{3EE4D6D3-94B7-4D33-8155-E3250FD3ED1B}" dt="2021-11-29T04:59:39.028" v="170"/>
          <ac:spMkLst>
            <pc:docMk/>
            <pc:sldMk cId="470419605" sldId="261"/>
            <ac:spMk id="8" creationId="{3551B5F9-77F9-4D25-B6BF-73F8C5713ABE}"/>
          </ac:spMkLst>
        </pc:spChg>
        <pc:picChg chg="add del mod ord modCrop">
          <ac:chgData name="Grace Morales" userId="St02FwjNa4WjY41XmLOTAMvNIiLLYTbxAdu1Q0jVEeI=" providerId="None" clId="Web-{3EE4D6D3-94B7-4D33-8155-E3250FD3ED1B}" dt="2021-11-29T04:59:26.059" v="169"/>
          <ac:picMkLst>
            <pc:docMk/>
            <pc:sldMk cId="470419605" sldId="261"/>
            <ac:picMk id="6" creationId="{82D9E066-C19D-4E6C-889A-AE30E32C61AD}"/>
          </ac:picMkLst>
        </pc:picChg>
        <pc:picChg chg="add mod ord">
          <ac:chgData name="Grace Morales" userId="St02FwjNa4WjY41XmLOTAMvNIiLLYTbxAdu1Q0jVEeI=" providerId="None" clId="Web-{3EE4D6D3-94B7-4D33-8155-E3250FD3ED1B}" dt="2021-11-29T05:00:00.450" v="177" actId="1076"/>
          <ac:picMkLst>
            <pc:docMk/>
            <pc:sldMk cId="470419605" sldId="261"/>
            <ac:picMk id="9" creationId="{8177F28B-F60F-4A76-B147-AB80B975ECD6}"/>
          </ac:picMkLst>
        </pc:picChg>
        <pc:picChg chg="add mod modCrop">
          <ac:chgData name="Grace Morales" userId="St02FwjNa4WjY41XmLOTAMvNIiLLYTbxAdu1Q0jVEeI=" providerId="None" clId="Web-{3EE4D6D3-94B7-4D33-8155-E3250FD3ED1B}" dt="2021-11-29T05:00:41.471" v="187" actId="1076"/>
          <ac:picMkLst>
            <pc:docMk/>
            <pc:sldMk cId="470419605" sldId="261"/>
            <ac:picMk id="10" creationId="{4067FB24-1701-46D0-807B-49905E55BF3A}"/>
          </ac:picMkLst>
        </pc:picChg>
      </pc:sldChg>
      <pc:sldChg chg="modSp add replId">
        <pc:chgData name="Grace Morales" userId="St02FwjNa4WjY41XmLOTAMvNIiLLYTbxAdu1Q0jVEeI=" providerId="None" clId="Web-{3EE4D6D3-94B7-4D33-8155-E3250FD3ED1B}" dt="2021-11-29T03:51:55.485" v="113" actId="20577"/>
        <pc:sldMkLst>
          <pc:docMk/>
          <pc:sldMk cId="1239455776" sldId="262"/>
        </pc:sldMkLst>
        <pc:spChg chg="mod">
          <ac:chgData name="Grace Morales" userId="St02FwjNa4WjY41XmLOTAMvNIiLLYTbxAdu1Q0jVEeI=" providerId="None" clId="Web-{3EE4D6D3-94B7-4D33-8155-E3250FD3ED1B}" dt="2021-11-29T03:51:55.485" v="113" actId="20577"/>
          <ac:spMkLst>
            <pc:docMk/>
            <pc:sldMk cId="1239455776" sldId="262"/>
            <ac:spMk id="4" creationId="{6588CBAA-3492-4DB5-83A8-55FEAC66E442}"/>
          </ac:spMkLst>
        </pc:spChg>
      </pc:sldChg>
      <pc:sldChg chg="new del">
        <pc:chgData name="Grace Morales" userId="St02FwjNa4WjY41XmLOTAMvNIiLLYTbxAdu1Q0jVEeI=" providerId="None" clId="Web-{3EE4D6D3-94B7-4D33-8155-E3250FD3ED1B}" dt="2021-11-29T03:21:35.431" v="82"/>
        <pc:sldMkLst>
          <pc:docMk/>
          <pc:sldMk cId="1565096424" sldId="262"/>
        </pc:sldMkLst>
      </pc:sldChg>
      <pc:sldChg chg="addSp delSp modSp addAnim modAnim">
        <pc:chgData name="Grace Morales" userId="St02FwjNa4WjY41XmLOTAMvNIiLLYTbxAdu1Q0jVEeI=" providerId="None" clId="Web-{3EE4D6D3-94B7-4D33-8155-E3250FD3ED1B}" dt="2021-11-29T04:52:44.064" v="161"/>
        <pc:sldMkLst>
          <pc:docMk/>
          <pc:sldMk cId="1558088193" sldId="263"/>
        </pc:sldMkLst>
        <pc:spChg chg="del">
          <ac:chgData name="Grace Morales" userId="St02FwjNa4WjY41XmLOTAMvNIiLLYTbxAdu1Q0jVEeI=" providerId="None" clId="Web-{3EE4D6D3-94B7-4D33-8155-E3250FD3ED1B}" dt="2021-11-29T04:48:29.991" v="114"/>
          <ac:spMkLst>
            <pc:docMk/>
            <pc:sldMk cId="1558088193" sldId="263"/>
            <ac:spMk id="3" creationId="{00000000-0000-0000-0000-000000000000}"/>
          </ac:spMkLst>
        </pc:spChg>
        <pc:spChg chg="add mod">
          <ac:chgData name="Grace Morales" userId="St02FwjNa4WjY41XmLOTAMvNIiLLYTbxAdu1Q0jVEeI=" providerId="None" clId="Web-{3EE4D6D3-94B7-4D33-8155-E3250FD3ED1B}" dt="2021-11-29T04:51:01.120" v="142"/>
          <ac:spMkLst>
            <pc:docMk/>
            <pc:sldMk cId="1558088193" sldId="263"/>
            <ac:spMk id="9" creationId="{430BC424-F0B6-472F-9CFE-C19DA72DAEA8}"/>
          </ac:spMkLst>
        </pc:spChg>
        <pc:spChg chg="add del mod">
          <ac:chgData name="Grace Morales" userId="St02FwjNa4WjY41XmLOTAMvNIiLLYTbxAdu1Q0jVEeI=" providerId="None" clId="Web-{3EE4D6D3-94B7-4D33-8155-E3250FD3ED1B}" dt="2021-11-29T04:51:27.781" v="147"/>
          <ac:spMkLst>
            <pc:docMk/>
            <pc:sldMk cId="1558088193" sldId="263"/>
            <ac:spMk id="10" creationId="{95A08742-007A-4CEE-9035-BACFD1CE3CC4}"/>
          </ac:spMkLst>
        </pc:spChg>
        <pc:spChg chg="add del">
          <ac:chgData name="Grace Morales" userId="St02FwjNa4WjY41XmLOTAMvNIiLLYTbxAdu1Q0jVEeI=" providerId="None" clId="Web-{3EE4D6D3-94B7-4D33-8155-E3250FD3ED1B}" dt="2021-11-29T04:51:33.640" v="149"/>
          <ac:spMkLst>
            <pc:docMk/>
            <pc:sldMk cId="1558088193" sldId="263"/>
            <ac:spMk id="11" creationId="{03CF1710-F640-43B1-AFF2-91FF2718B4AE}"/>
          </ac:spMkLst>
        </pc:spChg>
        <pc:spChg chg="add mod">
          <ac:chgData name="Grace Morales" userId="St02FwjNa4WjY41XmLOTAMvNIiLLYTbxAdu1Q0jVEeI=" providerId="None" clId="Web-{3EE4D6D3-94B7-4D33-8155-E3250FD3ED1B}" dt="2021-11-29T04:52:07.688" v="158"/>
          <ac:spMkLst>
            <pc:docMk/>
            <pc:sldMk cId="1558088193" sldId="263"/>
            <ac:spMk id="12" creationId="{45AC2993-57AA-40FC-AC61-9D83C10A0651}"/>
          </ac:spMkLst>
        </pc:spChg>
        <pc:picChg chg="add mod ord">
          <ac:chgData name="Grace Morales" userId="St02FwjNa4WjY41XmLOTAMvNIiLLYTbxAdu1Q0jVEeI=" providerId="None" clId="Web-{3EE4D6D3-94B7-4D33-8155-E3250FD3ED1B}" dt="2021-11-29T04:50:34.166" v="135" actId="1076"/>
          <ac:picMkLst>
            <pc:docMk/>
            <pc:sldMk cId="1558088193" sldId="263"/>
            <ac:picMk id="6" creationId="{B26CBE94-6116-4D57-8112-83261AD4D58B}"/>
          </ac:picMkLst>
        </pc:picChg>
        <pc:picChg chg="add del mod">
          <ac:chgData name="Grace Morales" userId="St02FwjNa4WjY41XmLOTAMvNIiLLYTbxAdu1Q0jVEeI=" providerId="None" clId="Web-{3EE4D6D3-94B7-4D33-8155-E3250FD3ED1B}" dt="2021-11-29T04:50:01.368" v="127"/>
          <ac:picMkLst>
            <pc:docMk/>
            <pc:sldMk cId="1558088193" sldId="263"/>
            <ac:picMk id="7" creationId="{74507C66-D72B-44A8-814B-37B7DDC9E133}"/>
          </ac:picMkLst>
        </pc:picChg>
        <pc:picChg chg="add mod">
          <ac:chgData name="Grace Morales" userId="St02FwjNa4WjY41XmLOTAMvNIiLLYTbxAdu1Q0jVEeI=" providerId="None" clId="Web-{3EE4D6D3-94B7-4D33-8155-E3250FD3ED1B}" dt="2021-11-29T04:50:45.338" v="138" actId="1076"/>
          <ac:picMkLst>
            <pc:docMk/>
            <pc:sldMk cId="1558088193" sldId="263"/>
            <ac:picMk id="8" creationId="{CE5E0E90-C552-49E5-B4F0-C53F9CF0CAB7}"/>
          </ac:picMkLst>
        </pc:picChg>
      </pc:sldChg>
    </pc:docChg>
  </pc:docChgLst>
  <pc:docChgLst>
    <pc:chgData name="Grace Morales" userId="St02FwjNa4WjY41XmLOTAMvNIiLLYTbxAdu1Q0jVEeI=" providerId="None" clId="Web-{4CE693C8-DCB9-4F06-A066-87A1C28532B2}"/>
    <pc:docChg chg="addSld modSld">
      <pc:chgData name="Grace Morales" userId="St02FwjNa4WjY41XmLOTAMvNIiLLYTbxAdu1Q0jVEeI=" providerId="None" clId="Web-{4CE693C8-DCB9-4F06-A066-87A1C28532B2}" dt="2021-11-29T21:02:53.963" v="766"/>
      <pc:docMkLst>
        <pc:docMk/>
      </pc:docMkLst>
      <pc:sldChg chg="modSp">
        <pc:chgData name="Grace Morales" userId="St02FwjNa4WjY41XmLOTAMvNIiLLYTbxAdu1Q0jVEeI=" providerId="None" clId="Web-{4CE693C8-DCB9-4F06-A066-87A1C28532B2}" dt="2021-11-29T20:37:56.008" v="17" actId="20577"/>
        <pc:sldMkLst>
          <pc:docMk/>
          <pc:sldMk cId="741701845" sldId="258"/>
        </pc:sldMkLst>
        <pc:spChg chg="mod">
          <ac:chgData name="Grace Morales" userId="St02FwjNa4WjY41XmLOTAMvNIiLLYTbxAdu1Q0jVEeI=" providerId="None" clId="Web-{4CE693C8-DCB9-4F06-A066-87A1C28532B2}" dt="2021-11-29T20:37:56.008" v="17" actId="20577"/>
          <ac:spMkLst>
            <pc:docMk/>
            <pc:sldMk cId="741701845" sldId="258"/>
            <ac:spMk id="3" creationId="{A0CA9BAE-8D3C-479C-9934-3315A090B70E}"/>
          </ac:spMkLst>
        </pc:spChg>
      </pc:sldChg>
      <pc:sldChg chg="modSp modNotes">
        <pc:chgData name="Grace Morales" userId="St02FwjNa4WjY41XmLOTAMvNIiLLYTbxAdu1Q0jVEeI=" providerId="None" clId="Web-{4CE693C8-DCB9-4F06-A066-87A1C28532B2}" dt="2021-11-29T20:41:14.216" v="319"/>
        <pc:sldMkLst>
          <pc:docMk/>
          <pc:sldMk cId="470419605" sldId="261"/>
        </pc:sldMkLst>
        <pc:spChg chg="mod">
          <ac:chgData name="Grace Morales" userId="St02FwjNa4WjY41XmLOTAMvNIiLLYTbxAdu1Q0jVEeI=" providerId="None" clId="Web-{4CE693C8-DCB9-4F06-A066-87A1C28532B2}" dt="2021-11-29T20:38:08.805" v="19"/>
          <ac:spMkLst>
            <pc:docMk/>
            <pc:sldMk cId="470419605" sldId="261"/>
            <ac:spMk id="3" creationId="{88BF373E-5C00-4911-8809-A65B49567494}"/>
          </ac:spMkLst>
        </pc:spChg>
      </pc:sldChg>
      <pc:sldChg chg="addSp delSp modSp modNotes">
        <pc:chgData name="Grace Morales" userId="St02FwjNa4WjY41XmLOTAMvNIiLLYTbxAdu1Q0jVEeI=" providerId="None" clId="Web-{4CE693C8-DCB9-4F06-A066-87A1C28532B2}" dt="2021-11-29T20:59:29.052" v="549"/>
        <pc:sldMkLst>
          <pc:docMk/>
          <pc:sldMk cId="1239455776" sldId="262"/>
        </pc:sldMkLst>
        <pc:spChg chg="del">
          <ac:chgData name="Grace Morales" userId="St02FwjNa4WjY41XmLOTAMvNIiLLYTbxAdu1Q0jVEeI=" providerId="None" clId="Web-{4CE693C8-DCB9-4F06-A066-87A1C28532B2}" dt="2021-11-29T20:42:21.576" v="320"/>
          <ac:spMkLst>
            <pc:docMk/>
            <pc:sldMk cId="1239455776" sldId="262"/>
            <ac:spMk id="3" creationId="{00000000-0000-0000-0000-000000000000}"/>
          </ac:spMkLst>
        </pc:spChg>
        <pc:picChg chg="add mod ord modCrop">
          <ac:chgData name="Grace Morales" userId="St02FwjNa4WjY41XmLOTAMvNIiLLYTbxAdu1Q0jVEeI=" providerId="None" clId="Web-{4CE693C8-DCB9-4F06-A066-87A1C28532B2}" dt="2021-11-29T20:55:30.469" v="329" actId="1076"/>
          <ac:picMkLst>
            <pc:docMk/>
            <pc:sldMk cId="1239455776" sldId="262"/>
            <ac:picMk id="6" creationId="{B1CA6DA2-B5A6-4A9F-B601-53DD25207B27}"/>
          </ac:picMkLst>
        </pc:picChg>
      </pc:sldChg>
      <pc:sldChg chg="addSp modSp modNotes">
        <pc:chgData name="Grace Morales" userId="St02FwjNa4WjY41XmLOTAMvNIiLLYTbxAdu1Q0jVEeI=" providerId="None" clId="Web-{4CE693C8-DCB9-4F06-A066-87A1C28532B2}" dt="2021-11-29T21:02:53.963" v="766"/>
        <pc:sldMkLst>
          <pc:docMk/>
          <pc:sldMk cId="1558088193" sldId="263"/>
        </pc:sldMkLst>
        <pc:spChg chg="add mod">
          <ac:chgData name="Grace Morales" userId="St02FwjNa4WjY41XmLOTAMvNIiLLYTbxAdu1Q0jVEeI=" providerId="None" clId="Web-{4CE693C8-DCB9-4F06-A066-87A1C28532B2}" dt="2021-11-29T21:00:42.147" v="670" actId="1076"/>
          <ac:spMkLst>
            <pc:docMk/>
            <pc:sldMk cId="1558088193" sldId="263"/>
            <ac:spMk id="3" creationId="{0071EFD1-1FCC-4AFB-9424-632C7F4FB99F}"/>
          </ac:spMkLst>
        </pc:spChg>
      </pc:sldChg>
      <pc:sldChg chg="addSp delSp modSp add replId delAnim">
        <pc:chgData name="Grace Morales" userId="St02FwjNa4WjY41XmLOTAMvNIiLLYTbxAdu1Q0jVEeI=" providerId="None" clId="Web-{4CE693C8-DCB9-4F06-A066-87A1C28532B2}" dt="2021-11-29T20:56:18.501" v="334"/>
        <pc:sldMkLst>
          <pc:docMk/>
          <pc:sldMk cId="2985977333" sldId="265"/>
        </pc:sldMkLst>
        <pc:spChg chg="add del mod">
          <ac:chgData name="Grace Morales" userId="St02FwjNa4WjY41XmLOTAMvNIiLLYTbxAdu1Q0jVEeI=" providerId="None" clId="Web-{4CE693C8-DCB9-4F06-A066-87A1C28532B2}" dt="2021-11-29T20:56:16.641" v="332"/>
          <ac:spMkLst>
            <pc:docMk/>
            <pc:sldMk cId="2985977333" sldId="265"/>
            <ac:spMk id="7" creationId="{25069FD9-98D8-418D-BB83-327F759A548D}"/>
          </ac:spMkLst>
        </pc:spChg>
        <pc:spChg chg="del">
          <ac:chgData name="Grace Morales" userId="St02FwjNa4WjY41XmLOTAMvNIiLLYTbxAdu1Q0jVEeI=" providerId="None" clId="Web-{4CE693C8-DCB9-4F06-A066-87A1C28532B2}" dt="2021-11-29T20:56:17.923" v="333"/>
          <ac:spMkLst>
            <pc:docMk/>
            <pc:sldMk cId="2985977333" sldId="265"/>
            <ac:spMk id="12" creationId="{45AC2993-57AA-40FC-AC61-9D83C10A0651}"/>
          </ac:spMkLst>
        </pc:spChg>
        <pc:picChg chg="del">
          <ac:chgData name="Grace Morales" userId="St02FwjNa4WjY41XmLOTAMvNIiLLYTbxAdu1Q0jVEeI=" providerId="None" clId="Web-{4CE693C8-DCB9-4F06-A066-87A1C28532B2}" dt="2021-11-29T20:56:11.891" v="331"/>
          <ac:picMkLst>
            <pc:docMk/>
            <pc:sldMk cId="2985977333" sldId="265"/>
            <ac:picMk id="6" creationId="{B26CBE94-6116-4D57-8112-83261AD4D58B}"/>
          </ac:picMkLst>
        </pc:picChg>
        <pc:picChg chg="del">
          <ac:chgData name="Grace Morales" userId="St02FwjNa4WjY41XmLOTAMvNIiLLYTbxAdu1Q0jVEeI=" providerId="None" clId="Web-{4CE693C8-DCB9-4F06-A066-87A1C28532B2}" dt="2021-11-29T20:56:18.501" v="334"/>
          <ac:picMkLst>
            <pc:docMk/>
            <pc:sldMk cId="2985977333" sldId="265"/>
            <ac:picMk id="8" creationId="{CE5E0E90-C552-49E5-B4F0-C53F9CF0CAB7}"/>
          </ac:picMkLst>
        </pc:picChg>
      </pc:sldChg>
    </pc:docChg>
  </pc:docChgLst>
  <pc:docChgLst>
    <pc:chgData name="Grace Morales" userId="St02FwjNa4WjY41XmLOTAMvNIiLLYTbxAdu1Q0jVEeI=" providerId="None" clId="Web-{7FA4EC70-1E13-41B2-9FFC-D256CD57CA1C}"/>
    <pc:docChg chg="modSld">
      <pc:chgData name="Grace Morales" userId="St02FwjNa4WjY41XmLOTAMvNIiLLYTbxAdu1Q0jVEeI=" providerId="None" clId="Web-{7FA4EC70-1E13-41B2-9FFC-D256CD57CA1C}" dt="2021-11-29T18:16:05.430" v="656" actId="1076"/>
      <pc:docMkLst>
        <pc:docMk/>
      </pc:docMkLst>
      <pc:sldChg chg="modSp modNotes">
        <pc:chgData name="Grace Morales" userId="St02FwjNa4WjY41XmLOTAMvNIiLLYTbxAdu1Q0jVEeI=" providerId="None" clId="Web-{7FA4EC70-1E13-41B2-9FFC-D256CD57CA1C}" dt="2021-11-29T18:12:28.947" v="464"/>
        <pc:sldMkLst>
          <pc:docMk/>
          <pc:sldMk cId="4235787232" sldId="260"/>
        </pc:sldMkLst>
        <pc:spChg chg="mod">
          <ac:chgData name="Grace Morales" userId="St02FwjNa4WjY41XmLOTAMvNIiLLYTbxAdu1Q0jVEeI=" providerId="None" clId="Web-{7FA4EC70-1E13-41B2-9FFC-D256CD57CA1C}" dt="2021-11-29T18:08:45.526" v="32" actId="20577"/>
          <ac:spMkLst>
            <pc:docMk/>
            <pc:sldMk cId="4235787232" sldId="260"/>
            <ac:spMk id="14" creationId="{B7788FAC-6C44-4639-AF94-153990B7914E}"/>
          </ac:spMkLst>
        </pc:spChg>
      </pc:sldChg>
      <pc:sldChg chg="modNotes">
        <pc:chgData name="Grace Morales" userId="St02FwjNa4WjY41XmLOTAMvNIiLLYTbxAdu1Q0jVEeI=" providerId="None" clId="Web-{7FA4EC70-1E13-41B2-9FFC-D256CD57CA1C}" dt="2021-11-29T18:15:12.712" v="648"/>
        <pc:sldMkLst>
          <pc:docMk/>
          <pc:sldMk cId="470419605" sldId="261"/>
        </pc:sldMkLst>
      </pc:sldChg>
      <pc:sldChg chg="addSp delSp modSp">
        <pc:chgData name="Grace Morales" userId="St02FwjNa4WjY41XmLOTAMvNIiLLYTbxAdu1Q0jVEeI=" providerId="None" clId="Web-{7FA4EC70-1E13-41B2-9FFC-D256CD57CA1C}" dt="2021-11-29T18:16:05.430" v="656" actId="1076"/>
        <pc:sldMkLst>
          <pc:docMk/>
          <pc:sldMk cId="1558088193" sldId="263"/>
        </pc:sldMkLst>
        <pc:spChg chg="add del">
          <ac:chgData name="Grace Morales" userId="St02FwjNa4WjY41XmLOTAMvNIiLLYTbxAdu1Q0jVEeI=" providerId="None" clId="Web-{7FA4EC70-1E13-41B2-9FFC-D256CD57CA1C}" dt="2021-11-29T18:15:51.883" v="653"/>
          <ac:spMkLst>
            <pc:docMk/>
            <pc:sldMk cId="1558088193" sldId="263"/>
            <ac:spMk id="3" creationId="{622485E5-543F-437C-B4E5-BCF95B56B37B}"/>
          </ac:spMkLst>
        </pc:spChg>
        <pc:picChg chg="mod">
          <ac:chgData name="Grace Morales" userId="St02FwjNa4WjY41XmLOTAMvNIiLLYTbxAdu1Q0jVEeI=" providerId="None" clId="Web-{7FA4EC70-1E13-41B2-9FFC-D256CD57CA1C}" dt="2021-11-29T18:15:27.649" v="650" actId="1076"/>
          <ac:picMkLst>
            <pc:docMk/>
            <pc:sldMk cId="1558088193" sldId="263"/>
            <ac:picMk id="6" creationId="{B26CBE94-6116-4D57-8112-83261AD4D58B}"/>
          </ac:picMkLst>
        </pc:picChg>
        <pc:picChg chg="mod">
          <ac:chgData name="Grace Morales" userId="St02FwjNa4WjY41XmLOTAMvNIiLLYTbxAdu1Q0jVEeI=" providerId="None" clId="Web-{7FA4EC70-1E13-41B2-9FFC-D256CD57CA1C}" dt="2021-11-29T18:16:05.430" v="656" actId="1076"/>
          <ac:picMkLst>
            <pc:docMk/>
            <pc:sldMk cId="1558088193" sldId="263"/>
            <ac:picMk id="8" creationId="{CE5E0E90-C552-49E5-B4F0-C53F9CF0CAB7}"/>
          </ac:picMkLst>
        </pc:picChg>
      </pc:sldChg>
      <pc:sldChg chg="modNotes">
        <pc:chgData name="Grace Morales" userId="St02FwjNa4WjY41XmLOTAMvNIiLLYTbxAdu1Q0jVEeI=" providerId="None" clId="Web-{7FA4EC70-1E13-41B2-9FFC-D256CD57CA1C}" dt="2021-11-29T18:08:29.557" v="30"/>
        <pc:sldMkLst>
          <pc:docMk/>
          <pc:sldMk cId="1130215245" sldId="264"/>
        </pc:sldMkLst>
      </pc:sldChg>
    </pc:docChg>
  </pc:docChgLst>
  <pc:docChgLst>
    <pc:chgData name="Grace Morales" clId="Web-{3EE4D6D3-94B7-4D33-8155-E3250FD3ED1B}"/>
    <pc:docChg chg="addSld delSld modSld">
      <pc:chgData name="Grace Morales" userId="" providerId="" clId="Web-{3EE4D6D3-94B7-4D33-8155-E3250FD3ED1B}" dt="2021-11-29T04:06:06.244" v="238" actId="20577"/>
      <pc:docMkLst>
        <pc:docMk/>
      </pc:docMkLst>
      <pc:sldChg chg="modSp">
        <pc:chgData name="Grace Morales" userId="" providerId="" clId="Web-{3EE4D6D3-94B7-4D33-8155-E3250FD3ED1B}" dt="2021-11-29T04:06:06.244" v="238" actId="20577"/>
        <pc:sldMkLst>
          <pc:docMk/>
          <pc:sldMk cId="109857222" sldId="256"/>
        </pc:sldMkLst>
        <pc:spChg chg="mod">
          <ac:chgData name="Grace Morales" userId="" providerId="" clId="Web-{3EE4D6D3-94B7-4D33-8155-E3250FD3ED1B}" dt="2021-11-29T04:06:06.244" v="238" actId="20577"/>
          <ac:spMkLst>
            <pc:docMk/>
            <pc:sldMk cId="109857222" sldId="256"/>
            <ac:spMk id="3" creationId="{00000000-0000-0000-0000-000000000000}"/>
          </ac:spMkLst>
        </pc:spChg>
      </pc:sldChg>
      <pc:sldChg chg="addSp delSp modSp">
        <pc:chgData name="Grace Morales" userId="" providerId="" clId="Web-{3EE4D6D3-94B7-4D33-8155-E3250FD3ED1B}" dt="2021-11-29T04:04:19.398" v="169"/>
        <pc:sldMkLst>
          <pc:docMk/>
          <pc:sldMk cId="4113280498" sldId="257"/>
        </pc:sldMkLst>
        <pc:spChg chg="del">
          <ac:chgData name="Grace Morales" userId="" providerId="" clId="Web-{3EE4D6D3-94B7-4D33-8155-E3250FD3ED1B}" dt="2021-11-29T04:02:04.535" v="68"/>
          <ac:spMkLst>
            <pc:docMk/>
            <pc:sldMk cId="4113280498" sldId="257"/>
            <ac:spMk id="3" creationId="{00000000-0000-0000-0000-000000000000}"/>
          </ac:spMkLst>
        </pc:spChg>
        <pc:spChg chg="add del mod">
          <ac:chgData name="Grace Morales" userId="" providerId="" clId="Web-{3EE4D6D3-94B7-4D33-8155-E3250FD3ED1B}" dt="2021-11-29T04:02:37.833" v="73"/>
          <ac:spMkLst>
            <pc:docMk/>
            <pc:sldMk cId="4113280498" sldId="257"/>
            <ac:spMk id="8" creationId="{853B8E35-962A-4528-B897-A7673A7FD350}"/>
          </ac:spMkLst>
        </pc:spChg>
        <pc:spChg chg="add mod">
          <ac:chgData name="Grace Morales" userId="" providerId="" clId="Web-{3EE4D6D3-94B7-4D33-8155-E3250FD3ED1B}" dt="2021-11-29T04:03:04.740" v="94" actId="1076"/>
          <ac:spMkLst>
            <pc:docMk/>
            <pc:sldMk cId="4113280498" sldId="257"/>
            <ac:spMk id="10" creationId="{C096C64C-1573-4A3C-A485-0317035FC85B}"/>
          </ac:spMkLst>
        </pc:spChg>
        <pc:spChg chg="add mod">
          <ac:chgData name="Grace Morales" userId="" providerId="" clId="Web-{3EE4D6D3-94B7-4D33-8155-E3250FD3ED1B}" dt="2021-11-29T04:03:22.990" v="127" actId="1076"/>
          <ac:spMkLst>
            <pc:docMk/>
            <pc:sldMk cId="4113280498" sldId="257"/>
            <ac:spMk id="11" creationId="{F252A2C8-E908-45E2-82CA-1CB2A9CEBCC2}"/>
          </ac:spMkLst>
        </pc:spChg>
        <pc:spChg chg="add mod">
          <ac:chgData name="Grace Morales" userId="" providerId="" clId="Web-{3EE4D6D3-94B7-4D33-8155-E3250FD3ED1B}" dt="2021-11-29T04:03:34.975" v="139" actId="1076"/>
          <ac:spMkLst>
            <pc:docMk/>
            <pc:sldMk cId="4113280498" sldId="257"/>
            <ac:spMk id="12" creationId="{CF92DA6C-D56B-4492-AC6E-9BDC1FBDE015}"/>
          </ac:spMkLst>
        </pc:spChg>
        <pc:spChg chg="add del mod">
          <ac:chgData name="Grace Morales" userId="" providerId="" clId="Web-{3EE4D6D3-94B7-4D33-8155-E3250FD3ED1B}" dt="2021-11-29T04:04:19.398" v="169"/>
          <ac:spMkLst>
            <pc:docMk/>
            <pc:sldMk cId="4113280498" sldId="257"/>
            <ac:spMk id="13" creationId="{AD36CD59-7228-4B03-9A0E-94AB06F77FA3}"/>
          </ac:spMkLst>
        </pc:spChg>
        <pc:picChg chg="add del mod ord">
          <ac:chgData name="Grace Morales" userId="" providerId="" clId="Web-{3EE4D6D3-94B7-4D33-8155-E3250FD3ED1B}" dt="2021-11-29T04:02:09.332" v="72"/>
          <ac:picMkLst>
            <pc:docMk/>
            <pc:sldMk cId="4113280498" sldId="257"/>
            <ac:picMk id="6" creationId="{16544B2B-AD42-48B2-8893-9FA7DD040515}"/>
          </ac:picMkLst>
        </pc:picChg>
        <pc:picChg chg="add mod ord">
          <ac:chgData name="Grace Morales" userId="" providerId="" clId="Web-{3EE4D6D3-94B7-4D33-8155-E3250FD3ED1B}" dt="2021-11-29T04:02:45.474" v="77" actId="1076"/>
          <ac:picMkLst>
            <pc:docMk/>
            <pc:sldMk cId="4113280498" sldId="257"/>
            <ac:picMk id="9" creationId="{FCDBD7AA-3320-4EAE-B890-7D03B2CE2BE0}"/>
          </ac:picMkLst>
        </pc:picChg>
      </pc:sldChg>
      <pc:sldChg chg="modSp add replId">
        <pc:chgData name="Grace Morales" userId="" providerId="" clId="Web-{3EE4D6D3-94B7-4D33-8155-E3250FD3ED1B}" dt="2021-11-29T02:28:15.868" v="21" actId="20577"/>
        <pc:sldMkLst>
          <pc:docMk/>
          <pc:sldMk cId="470419605" sldId="261"/>
        </pc:sldMkLst>
        <pc:spChg chg="mod">
          <ac:chgData name="Grace Morales" userId="" providerId="" clId="Web-{3EE4D6D3-94B7-4D33-8155-E3250FD3ED1B}" dt="2021-11-29T02:28:15.868" v="21" actId="20577"/>
          <ac:spMkLst>
            <pc:docMk/>
            <pc:sldMk cId="470419605" sldId="261"/>
            <ac:spMk id="4" creationId="{6588CBAA-3492-4DB5-83A8-55FEAC66E442}"/>
          </ac:spMkLst>
        </pc:spChg>
      </pc:sldChg>
      <pc:sldChg chg="new del">
        <pc:chgData name="Grace Morales" userId="" providerId="" clId="Web-{3EE4D6D3-94B7-4D33-8155-E3250FD3ED1B}" dt="2021-11-29T02:23:48.017" v="1"/>
        <pc:sldMkLst>
          <pc:docMk/>
          <pc:sldMk cId="1493473218" sldId="261"/>
        </pc:sldMkLst>
      </pc:sldChg>
      <pc:sldChg chg="modSp">
        <pc:chgData name="Grace Morales" userId="" providerId="" clId="Web-{3EE4D6D3-94B7-4D33-8155-E3250FD3ED1B}" dt="2021-11-29T03:52:13.392" v="47" actId="20577"/>
        <pc:sldMkLst>
          <pc:docMk/>
          <pc:sldMk cId="1239455776" sldId="262"/>
        </pc:sldMkLst>
        <pc:spChg chg="mod">
          <ac:chgData name="Grace Morales" userId="" providerId="" clId="Web-{3EE4D6D3-94B7-4D33-8155-E3250FD3ED1B}" dt="2021-11-29T03:52:13.392" v="47" actId="20577"/>
          <ac:spMkLst>
            <pc:docMk/>
            <pc:sldMk cId="1239455776" sldId="262"/>
            <ac:spMk id="4" creationId="{6588CBAA-3492-4DB5-83A8-55FEAC66E442}"/>
          </ac:spMkLst>
        </pc:spChg>
      </pc:sldChg>
      <pc:sldChg chg="modSp add replId">
        <pc:chgData name="Grace Morales" userId="" providerId="" clId="Web-{3EE4D6D3-94B7-4D33-8155-E3250FD3ED1B}" dt="2021-11-29T03:52:58.534" v="67" actId="20577"/>
        <pc:sldMkLst>
          <pc:docMk/>
          <pc:sldMk cId="1558088193" sldId="263"/>
        </pc:sldMkLst>
        <pc:spChg chg="mod">
          <ac:chgData name="Grace Morales" userId="" providerId="" clId="Web-{3EE4D6D3-94B7-4D33-8155-E3250FD3ED1B}" dt="2021-11-29T03:52:58.534" v="67" actId="20577"/>
          <ac:spMkLst>
            <pc:docMk/>
            <pc:sldMk cId="1558088193" sldId="263"/>
            <ac:spMk id="4" creationId="{6588CBAA-3492-4DB5-83A8-55FEAC66E442}"/>
          </ac:spMkLst>
        </pc:spChg>
      </pc:sldChg>
      <pc:sldChg chg="new del">
        <pc:chgData name="Grace Morales" userId="" providerId="" clId="Web-{3EE4D6D3-94B7-4D33-8155-E3250FD3ED1B}" dt="2021-11-29T03:52:19.001" v="49"/>
        <pc:sldMkLst>
          <pc:docMk/>
          <pc:sldMk cId="2469289111" sldId="263"/>
        </pc:sldMkLst>
      </pc:sldChg>
      <pc:sldChg chg="addSp delSp modSp add replId">
        <pc:chgData name="Grace Morales" userId="" providerId="" clId="Web-{3EE4D6D3-94B7-4D33-8155-E3250FD3ED1B}" dt="2021-11-29T04:05:36.493" v="232"/>
        <pc:sldMkLst>
          <pc:docMk/>
          <pc:sldMk cId="1130215245" sldId="264"/>
        </pc:sldMkLst>
        <pc:spChg chg="add del">
          <ac:chgData name="Grace Morales" userId="" providerId="" clId="Web-{3EE4D6D3-94B7-4D33-8155-E3250FD3ED1B}" dt="2021-11-29T04:04:28.288" v="171"/>
          <ac:spMkLst>
            <pc:docMk/>
            <pc:sldMk cId="1130215245" sldId="264"/>
            <ac:spMk id="3" creationId="{969A3E4B-3867-422B-954C-DF8C81CEE885}"/>
          </ac:spMkLst>
        </pc:spChg>
        <pc:spChg chg="add del mod">
          <ac:chgData name="Grace Morales" userId="" providerId="" clId="Web-{3EE4D6D3-94B7-4D33-8155-E3250FD3ED1B}" dt="2021-11-29T04:05:03.133" v="222"/>
          <ac:spMkLst>
            <pc:docMk/>
            <pc:sldMk cId="1130215245" sldId="264"/>
            <ac:spMk id="6" creationId="{C5991503-E8C7-4451-B02E-CC433987E678}"/>
          </ac:spMkLst>
        </pc:spChg>
        <pc:spChg chg="add del">
          <ac:chgData name="Grace Morales" userId="" providerId="" clId="Web-{3EE4D6D3-94B7-4D33-8155-E3250FD3ED1B}" dt="2021-11-29T04:05:00.492" v="200"/>
          <ac:spMkLst>
            <pc:docMk/>
            <pc:sldMk cId="1130215245" sldId="264"/>
            <ac:spMk id="11" creationId="{F252A2C8-E908-45E2-82CA-1CB2A9CEBCC2}"/>
          </ac:spMkLst>
        </pc:spChg>
        <pc:spChg chg="mod">
          <ac:chgData name="Grace Morales" userId="" providerId="" clId="Web-{3EE4D6D3-94B7-4D33-8155-E3250FD3ED1B}" dt="2021-11-29T04:05:36.493" v="232"/>
          <ac:spMkLst>
            <pc:docMk/>
            <pc:sldMk cId="1130215245" sldId="264"/>
            <ac:spMk id="13" creationId="{AD36CD59-7228-4B03-9A0E-94AB06F77FA3}"/>
          </ac:spMkLst>
        </pc:spChg>
        <pc:picChg chg="mod">
          <ac:chgData name="Grace Morales" userId="" providerId="" clId="Web-{3EE4D6D3-94B7-4D33-8155-E3250FD3ED1B}" dt="2021-11-29T04:05:26.196" v="229" actId="1076"/>
          <ac:picMkLst>
            <pc:docMk/>
            <pc:sldMk cId="1130215245" sldId="264"/>
            <ac:picMk id="9" creationId="{FCDBD7AA-3320-4EAE-B890-7D03B2CE2BE0}"/>
          </ac:picMkLst>
        </pc:picChg>
      </pc:sldChg>
    </pc:docChg>
  </pc:docChgLst>
  <pc:docChgLst>
    <pc:chgData name="Grace Morales" userId="St02FwjNa4WjY41XmLOTAMvNIiLLYTbxAdu1Q0jVEeI=" providerId="None" clId="Web-{6F884DE7-A851-4931-96E4-2F90EE013228}"/>
    <pc:docChg chg="modSld">
      <pc:chgData name="Grace Morales" userId="St02FwjNa4WjY41XmLOTAMvNIiLLYTbxAdu1Q0jVEeI=" providerId="None" clId="Web-{6F884DE7-A851-4931-96E4-2F90EE013228}" dt="2021-11-29T18:27:56.422" v="302" actId="1076"/>
      <pc:docMkLst>
        <pc:docMk/>
      </pc:docMkLst>
      <pc:sldChg chg="modNotes">
        <pc:chgData name="Grace Morales" userId="St02FwjNa4WjY41XmLOTAMvNIiLLYTbxAdu1Q0jVEeI=" providerId="None" clId="Web-{6F884DE7-A851-4931-96E4-2F90EE013228}" dt="2021-11-29T18:27:53.359" v="295"/>
        <pc:sldMkLst>
          <pc:docMk/>
          <pc:sldMk cId="470419605" sldId="261"/>
        </pc:sldMkLst>
      </pc:sldChg>
      <pc:sldChg chg="modSp">
        <pc:chgData name="Grace Morales" userId="St02FwjNa4WjY41XmLOTAMvNIiLLYTbxAdu1Q0jVEeI=" providerId="None" clId="Web-{6F884DE7-A851-4931-96E4-2F90EE013228}" dt="2021-11-29T18:27:56.422" v="302" actId="1076"/>
        <pc:sldMkLst>
          <pc:docMk/>
          <pc:sldMk cId="1558088193" sldId="263"/>
        </pc:sldMkLst>
        <pc:spChg chg="mod">
          <ac:chgData name="Grace Morales" userId="St02FwjNa4WjY41XmLOTAMvNIiLLYTbxAdu1Q0jVEeI=" providerId="None" clId="Web-{6F884DE7-A851-4931-96E4-2F90EE013228}" dt="2021-11-29T18:27:55.328" v="298" actId="14100"/>
          <ac:spMkLst>
            <pc:docMk/>
            <pc:sldMk cId="1558088193" sldId="263"/>
            <ac:spMk id="12" creationId="{45AC2993-57AA-40FC-AC61-9D83C10A0651}"/>
          </ac:spMkLst>
        </pc:spChg>
        <pc:picChg chg="mod">
          <ac:chgData name="Grace Morales" userId="St02FwjNa4WjY41XmLOTAMvNIiLLYTbxAdu1Q0jVEeI=" providerId="None" clId="Web-{6F884DE7-A851-4931-96E4-2F90EE013228}" dt="2021-11-29T18:27:56.422" v="302" actId="1076"/>
          <ac:picMkLst>
            <pc:docMk/>
            <pc:sldMk cId="1558088193" sldId="263"/>
            <ac:picMk id="8" creationId="{CE5E0E90-C552-49E5-B4F0-C53F9CF0CAB7}"/>
          </ac:picMkLst>
        </pc:picChg>
      </pc:sldChg>
    </pc:docChg>
  </pc:docChgLst>
  <pc:docChgLst>
    <pc:chgData name="Grace Morales" userId="St02FwjNa4WjY41XmLOTAMvNIiLLYTbxAdu1Q0jVEeI=" providerId="None" clId="Web-{5A114B3E-4088-4C62-BEF6-D40D4359D969}"/>
    <pc:docChg chg="modSld">
      <pc:chgData name="Grace Morales" userId="St02FwjNa4WjY41XmLOTAMvNIiLLYTbxAdu1Q0jVEeI=" providerId="None" clId="Web-{5A114B3E-4088-4C62-BEF6-D40D4359D969}" dt="2021-11-29T17:12:56.273" v="526"/>
      <pc:docMkLst>
        <pc:docMk/>
      </pc:docMkLst>
      <pc:sldChg chg="modNotes">
        <pc:chgData name="Grace Morales" userId="St02FwjNa4WjY41XmLOTAMvNIiLLYTbxAdu1Q0jVEeI=" providerId="None" clId="Web-{5A114B3E-4088-4C62-BEF6-D40D4359D969}" dt="2021-11-29T17:12:01.537" v="458"/>
        <pc:sldMkLst>
          <pc:docMk/>
          <pc:sldMk cId="4113280498" sldId="257"/>
        </pc:sldMkLst>
      </pc:sldChg>
      <pc:sldChg chg="modSp modNotes">
        <pc:chgData name="Grace Morales" userId="St02FwjNa4WjY41XmLOTAMvNIiLLYTbxAdu1Q0jVEeI=" providerId="None" clId="Web-{5A114B3E-4088-4C62-BEF6-D40D4359D969}" dt="2021-11-29T17:10:52.160" v="383"/>
        <pc:sldMkLst>
          <pc:docMk/>
          <pc:sldMk cId="741701845" sldId="258"/>
        </pc:sldMkLst>
        <pc:picChg chg="mod">
          <ac:chgData name="Grace Morales" userId="St02FwjNa4WjY41XmLOTAMvNIiLLYTbxAdu1Q0jVEeI=" providerId="None" clId="Web-{5A114B3E-4088-4C62-BEF6-D40D4359D969}" dt="2021-11-29T17:00:29.840" v="3" actId="1076"/>
          <ac:picMkLst>
            <pc:docMk/>
            <pc:sldMk cId="741701845" sldId="258"/>
            <ac:picMk id="7" creationId="{2805ED0A-E603-4A73-B447-FBC3B0912276}"/>
          </ac:picMkLst>
        </pc:picChg>
      </pc:sldChg>
      <pc:sldChg chg="modNotes">
        <pc:chgData name="Grace Morales" userId="St02FwjNa4WjY41XmLOTAMvNIiLLYTbxAdu1Q0jVEeI=" providerId="None" clId="Web-{5A114B3E-4088-4C62-BEF6-D40D4359D969}" dt="2021-11-29T17:01:18.405" v="26"/>
        <pc:sldMkLst>
          <pc:docMk/>
          <pc:sldMk cId="41356931" sldId="259"/>
        </pc:sldMkLst>
      </pc:sldChg>
      <pc:sldChg chg="modSp">
        <pc:chgData name="Grace Morales" userId="St02FwjNa4WjY41XmLOTAMvNIiLLYTbxAdu1Q0jVEeI=" providerId="None" clId="Web-{5A114B3E-4088-4C62-BEF6-D40D4359D969}" dt="2021-11-29T16:53:01.528" v="1" actId="20577"/>
        <pc:sldMkLst>
          <pc:docMk/>
          <pc:sldMk cId="1239455776" sldId="262"/>
        </pc:sldMkLst>
        <pc:spChg chg="mod">
          <ac:chgData name="Grace Morales" userId="St02FwjNa4WjY41XmLOTAMvNIiLLYTbxAdu1Q0jVEeI=" providerId="None" clId="Web-{5A114B3E-4088-4C62-BEF6-D40D4359D969}" dt="2021-11-29T16:53:01.528" v="1" actId="20577"/>
          <ac:spMkLst>
            <pc:docMk/>
            <pc:sldMk cId="1239455776" sldId="262"/>
            <ac:spMk id="4" creationId="{6588CBAA-3492-4DB5-83A8-55FEAC66E442}"/>
          </ac:spMkLst>
        </pc:spChg>
      </pc:sldChg>
      <pc:sldChg chg="modNotes">
        <pc:chgData name="Grace Morales" userId="St02FwjNa4WjY41XmLOTAMvNIiLLYTbxAdu1Q0jVEeI=" providerId="None" clId="Web-{5A114B3E-4088-4C62-BEF6-D40D4359D969}" dt="2021-11-29T17:12:56.273" v="526"/>
        <pc:sldMkLst>
          <pc:docMk/>
          <pc:sldMk cId="1130215245" sldId="264"/>
        </pc:sldMkLst>
      </pc:sldChg>
    </pc:docChg>
  </pc:docChgLst>
  <pc:docChgLst>
    <pc:chgData name="Grace Morales" userId="St02FwjNa4WjY41XmLOTAMvNIiLLYTbxAdu1Q0jVEeI=" providerId="None" clId="Web-{270831F5-211E-4F5B-923E-74EBFB1B31C5}"/>
    <pc:docChg chg="addSld modSld">
      <pc:chgData name="Grace Morales" userId="St02FwjNa4WjY41XmLOTAMvNIiLLYTbxAdu1Q0jVEeI=" providerId="None" clId="Web-{270831F5-211E-4F5B-923E-74EBFB1B31C5}" dt="2021-12-01T03:29:24.298" v="115" actId="1076"/>
      <pc:docMkLst>
        <pc:docMk/>
      </pc:docMkLst>
      <pc:sldChg chg="addSp delSp modSp add replId">
        <pc:chgData name="Grace Morales" userId="St02FwjNa4WjY41XmLOTAMvNIiLLYTbxAdu1Q0jVEeI=" providerId="None" clId="Web-{270831F5-211E-4F5B-923E-74EBFB1B31C5}" dt="2021-12-01T03:29:24.298" v="115" actId="1076"/>
        <pc:sldMkLst>
          <pc:docMk/>
          <pc:sldMk cId="722680263" sldId="267"/>
        </pc:sldMkLst>
        <pc:spChg chg="mod">
          <ac:chgData name="Grace Morales" userId="St02FwjNa4WjY41XmLOTAMvNIiLLYTbxAdu1Q0jVEeI=" providerId="None" clId="Web-{270831F5-211E-4F5B-923E-74EBFB1B31C5}" dt="2021-12-01T03:26:28.826" v="47" actId="20577"/>
          <ac:spMkLst>
            <pc:docMk/>
            <pc:sldMk cId="722680263" sldId="267"/>
            <ac:spMk id="4" creationId="{6588CBAA-3492-4DB5-83A8-55FEAC66E442}"/>
          </ac:spMkLst>
        </pc:spChg>
        <pc:spChg chg="add mod">
          <ac:chgData name="Grace Morales" userId="St02FwjNa4WjY41XmLOTAMvNIiLLYTbxAdu1Q0jVEeI=" providerId="None" clId="Web-{270831F5-211E-4F5B-923E-74EBFB1B31C5}" dt="2021-12-01T03:27:16.436" v="107" actId="20577"/>
          <ac:spMkLst>
            <pc:docMk/>
            <pc:sldMk cId="722680263" sldId="267"/>
            <ac:spMk id="7" creationId="{62C0A187-7E0A-4E84-B70A-346C79EE5F61}"/>
          </ac:spMkLst>
        </pc:spChg>
        <pc:picChg chg="del">
          <ac:chgData name="Grace Morales" userId="St02FwjNa4WjY41XmLOTAMvNIiLLYTbxAdu1Q0jVEeI=" providerId="None" clId="Web-{270831F5-211E-4F5B-923E-74EBFB1B31C5}" dt="2021-12-01T03:24:30.292" v="1"/>
          <ac:picMkLst>
            <pc:docMk/>
            <pc:sldMk cId="722680263" sldId="267"/>
            <ac:picMk id="6" creationId="{B1CA6DA2-B5A6-4A9F-B601-53DD25207B27}"/>
          </ac:picMkLst>
        </pc:picChg>
        <pc:picChg chg="add mod modCrop">
          <ac:chgData name="Grace Morales" userId="St02FwjNa4WjY41XmLOTAMvNIiLLYTbxAdu1Q0jVEeI=" providerId="None" clId="Web-{270831F5-211E-4F5B-923E-74EBFB1B31C5}" dt="2021-12-01T03:29:24.298" v="115" actId="1076"/>
          <ac:picMkLst>
            <pc:docMk/>
            <pc:sldMk cId="722680263" sldId="267"/>
            <ac:picMk id="8" creationId="{39497387-ADA6-4C00-B56C-3CD2B9FD363F}"/>
          </ac:picMkLst>
        </pc:picChg>
      </pc:sldChg>
    </pc:docChg>
  </pc:docChgLst>
  <pc:docChgLst>
    <pc:chgData name="Grace Morales" clId="Web-{7D37C4C5-53CF-4557-8C44-FC541203BE30}"/>
    <pc:docChg chg="modSld">
      <pc:chgData name="Grace Morales" userId="" providerId="" clId="Web-{7D37C4C5-53CF-4557-8C44-FC541203BE30}" dt="2021-11-29T16:05:00.906" v="353" actId="20577"/>
      <pc:docMkLst>
        <pc:docMk/>
      </pc:docMkLst>
      <pc:sldChg chg="addSp modSp">
        <pc:chgData name="Grace Morales" userId="" providerId="" clId="Web-{7D37C4C5-53CF-4557-8C44-FC541203BE30}" dt="2021-11-29T16:05:00.906" v="353" actId="20577"/>
        <pc:sldMkLst>
          <pc:docMk/>
          <pc:sldMk cId="741701845" sldId="258"/>
        </pc:sldMkLst>
        <pc:spChg chg="add mod">
          <ac:chgData name="Grace Morales" userId="" providerId="" clId="Web-{7D37C4C5-53CF-4557-8C44-FC541203BE30}" dt="2021-11-29T16:05:00.906" v="353" actId="20577"/>
          <ac:spMkLst>
            <pc:docMk/>
            <pc:sldMk cId="741701845" sldId="258"/>
            <ac:spMk id="3" creationId="{A0CA9BAE-8D3C-479C-9934-3315A090B70E}"/>
          </ac:spMkLst>
        </pc:spChg>
      </pc:sldChg>
      <pc:sldChg chg="addSp modSp">
        <pc:chgData name="Grace Morales" userId="" providerId="" clId="Web-{7D37C4C5-53CF-4557-8C44-FC541203BE30}" dt="2021-11-29T16:01:16.573" v="247"/>
        <pc:sldMkLst>
          <pc:docMk/>
          <pc:sldMk cId="4235787232" sldId="260"/>
        </pc:sldMkLst>
        <pc:spChg chg="mod">
          <ac:chgData name="Grace Morales" userId="" providerId="" clId="Web-{7D37C4C5-53CF-4557-8C44-FC541203BE30}" dt="2021-11-29T16:01:16.573" v="247"/>
          <ac:spMkLst>
            <pc:docMk/>
            <pc:sldMk cId="4235787232" sldId="260"/>
            <ac:spMk id="6" creationId="{B123D74E-87B9-42E2-ACD5-4BDDB17D183B}"/>
          </ac:spMkLst>
        </pc:spChg>
        <pc:spChg chg="mod">
          <ac:chgData name="Grace Morales" userId="" providerId="" clId="Web-{7D37C4C5-53CF-4557-8C44-FC541203BE30}" dt="2021-11-29T16:01:04.214" v="242"/>
          <ac:spMkLst>
            <pc:docMk/>
            <pc:sldMk cId="4235787232" sldId="260"/>
            <ac:spMk id="7" creationId="{CF4927AB-F458-49CF-B3F2-CB168270F65B}"/>
          </ac:spMkLst>
        </pc:spChg>
        <pc:spChg chg="mod">
          <ac:chgData name="Grace Morales" userId="" providerId="" clId="Web-{7D37C4C5-53CF-4557-8C44-FC541203BE30}" dt="2021-11-29T15:51:01.842" v="74" actId="1076"/>
          <ac:spMkLst>
            <pc:docMk/>
            <pc:sldMk cId="4235787232" sldId="260"/>
            <ac:spMk id="8" creationId="{21B2D46F-C008-475B-9669-346209CCAE4C}"/>
          </ac:spMkLst>
        </pc:spChg>
        <pc:spChg chg="mod">
          <ac:chgData name="Grace Morales" userId="" providerId="" clId="Web-{7D37C4C5-53CF-4557-8C44-FC541203BE30}" dt="2021-11-29T15:51:01.842" v="75" actId="1076"/>
          <ac:spMkLst>
            <pc:docMk/>
            <pc:sldMk cId="4235787232" sldId="260"/>
            <ac:spMk id="9" creationId="{F9EE696D-3AD2-42B9-BFAC-7A9736C1A246}"/>
          </ac:spMkLst>
        </pc:spChg>
        <pc:spChg chg="mod">
          <ac:chgData name="Grace Morales" userId="" providerId="" clId="Web-{7D37C4C5-53CF-4557-8C44-FC541203BE30}" dt="2021-11-29T15:51:01.858" v="76" actId="1076"/>
          <ac:spMkLst>
            <pc:docMk/>
            <pc:sldMk cId="4235787232" sldId="260"/>
            <ac:spMk id="10" creationId="{EEF3E093-FDEE-44BD-9A5B-F341FB0BFC5F}"/>
          </ac:spMkLst>
        </pc:spChg>
        <pc:spChg chg="add mod">
          <ac:chgData name="Grace Morales" userId="" providerId="" clId="Web-{7D37C4C5-53CF-4557-8C44-FC541203BE30}" dt="2021-11-29T16:00:18.041" v="231" actId="20577"/>
          <ac:spMkLst>
            <pc:docMk/>
            <pc:sldMk cId="4235787232" sldId="260"/>
            <ac:spMk id="14" creationId="{B7788FAC-6C44-4639-AF94-153990B7914E}"/>
          </ac:spMkLst>
        </pc:spChg>
        <pc:cxnChg chg="add mod">
          <ac:chgData name="Grace Morales" userId="" providerId="" clId="Web-{7D37C4C5-53CF-4557-8C44-FC541203BE30}" dt="2021-11-29T15:51:01.874" v="80" actId="1076"/>
          <ac:cxnSpMkLst>
            <pc:docMk/>
            <pc:sldMk cId="4235787232" sldId="260"/>
            <ac:cxnSpMk id="3" creationId="{376FDFE9-DEDB-4AFE-BA54-AA910307E4E6}"/>
          </ac:cxnSpMkLst>
        </pc:cxnChg>
        <pc:cxnChg chg="add mod">
          <ac:chgData name="Grace Morales" userId="" providerId="" clId="Web-{7D37C4C5-53CF-4557-8C44-FC541203BE30}" dt="2021-11-29T15:51:01.874" v="79" actId="1076"/>
          <ac:cxnSpMkLst>
            <pc:docMk/>
            <pc:sldMk cId="4235787232" sldId="260"/>
            <ac:cxnSpMk id="11" creationId="{436F5095-7D15-49FF-8421-1EDDE4D5E000}"/>
          </ac:cxnSpMkLst>
        </pc:cxnChg>
        <pc:cxnChg chg="add mod">
          <ac:chgData name="Grace Morales" userId="" providerId="" clId="Web-{7D37C4C5-53CF-4557-8C44-FC541203BE30}" dt="2021-11-29T15:51:01.858" v="78" actId="1076"/>
          <ac:cxnSpMkLst>
            <pc:docMk/>
            <pc:sldMk cId="4235787232" sldId="260"/>
            <ac:cxnSpMk id="12" creationId="{733FF521-4E83-4339-A7D3-24F8CD0B02EE}"/>
          </ac:cxnSpMkLst>
        </pc:cxnChg>
        <pc:cxnChg chg="add mod">
          <ac:chgData name="Grace Morales" userId="" providerId="" clId="Web-{7D37C4C5-53CF-4557-8C44-FC541203BE30}" dt="2021-11-29T15:51:01.858" v="77" actId="1076"/>
          <ac:cxnSpMkLst>
            <pc:docMk/>
            <pc:sldMk cId="4235787232" sldId="260"/>
            <ac:cxnSpMk id="13" creationId="{607EA6D7-99E1-47FD-84BF-FFFB5DF983B4}"/>
          </ac:cxnSpMkLst>
        </pc:cxnChg>
      </pc:sldChg>
      <pc:sldChg chg="addSp modSp">
        <pc:chgData name="Grace Morales" userId="" providerId="" clId="Web-{7D37C4C5-53CF-4557-8C44-FC541203BE30}" dt="2021-11-29T16:04:04.530" v="314" actId="20577"/>
        <pc:sldMkLst>
          <pc:docMk/>
          <pc:sldMk cId="470419605" sldId="261"/>
        </pc:sldMkLst>
        <pc:spChg chg="add mod">
          <ac:chgData name="Grace Morales" userId="" providerId="" clId="Web-{7D37C4C5-53CF-4557-8C44-FC541203BE30}" dt="2021-11-29T16:04:04.530" v="314" actId="20577"/>
          <ac:spMkLst>
            <pc:docMk/>
            <pc:sldMk cId="470419605" sldId="261"/>
            <ac:spMk id="3" creationId="{88BF373E-5C00-4911-8809-A65B49567494}"/>
          </ac:spMkLst>
        </pc:spChg>
      </pc:sldChg>
    </pc:docChg>
  </pc:docChgLst>
  <pc:docChgLst>
    <pc:chgData name="Grace Morales" userId="St02FwjNa4WjY41XmLOTAMvNIiLLYTbxAdu1Q0jVEeI=" providerId="None" clId="Web-{7D37C4C5-53CF-4557-8C44-FC541203BE30}"/>
    <pc:docChg chg="modSld">
      <pc:chgData name="Grace Morales" userId="St02FwjNa4WjY41XmLOTAMvNIiLLYTbxAdu1Q0jVEeI=" providerId="None" clId="Web-{7D37C4C5-53CF-4557-8C44-FC541203BE30}" dt="2021-11-29T15:47:35.385" v="78" actId="20577"/>
      <pc:docMkLst>
        <pc:docMk/>
      </pc:docMkLst>
      <pc:sldChg chg="addSp delSp modSp">
        <pc:chgData name="Grace Morales" userId="St02FwjNa4WjY41XmLOTAMvNIiLLYTbxAdu1Q0jVEeI=" providerId="None" clId="Web-{7D37C4C5-53CF-4557-8C44-FC541203BE30}" dt="2021-11-29T15:19:12.116" v="15" actId="1076"/>
        <pc:sldMkLst>
          <pc:docMk/>
          <pc:sldMk cId="741701845" sldId="258"/>
        </pc:sldMkLst>
        <pc:spChg chg="del">
          <ac:chgData name="Grace Morales" userId="St02FwjNa4WjY41XmLOTAMvNIiLLYTbxAdu1Q0jVEeI=" providerId="None" clId="Web-{7D37C4C5-53CF-4557-8C44-FC541203BE30}" dt="2021-11-29T15:12:46.218" v="0"/>
          <ac:spMkLst>
            <pc:docMk/>
            <pc:sldMk cId="741701845" sldId="258"/>
            <ac:spMk id="3" creationId="{00000000-0000-0000-0000-000000000000}"/>
          </ac:spMkLst>
        </pc:spChg>
        <pc:spChg chg="add del mod">
          <ac:chgData name="Grace Morales" userId="St02FwjNa4WjY41XmLOTAMvNIiLLYTbxAdu1Q0jVEeI=" providerId="None" clId="Web-{7D37C4C5-53CF-4557-8C44-FC541203BE30}" dt="2021-11-29T15:19:00.225" v="11"/>
          <ac:spMkLst>
            <pc:docMk/>
            <pc:sldMk cId="741701845" sldId="258"/>
            <ac:spMk id="10" creationId="{29433B51-8B2C-4E63-BDDA-A96DA67CCFFF}"/>
          </ac:spMkLst>
        </pc:spChg>
        <pc:picChg chg="add del mod ord">
          <ac:chgData name="Grace Morales" userId="St02FwjNa4WjY41XmLOTAMvNIiLLYTbxAdu1Q0jVEeI=" providerId="None" clId="Web-{7D37C4C5-53CF-4557-8C44-FC541203BE30}" dt="2021-11-29T15:18:55.647" v="10"/>
          <ac:picMkLst>
            <pc:docMk/>
            <pc:sldMk cId="741701845" sldId="258"/>
            <ac:picMk id="6" creationId="{1C1E7568-2221-4569-8679-B0632C0753AB}"/>
          </ac:picMkLst>
        </pc:picChg>
        <pc:picChg chg="add mod">
          <ac:chgData name="Grace Morales" userId="St02FwjNa4WjY41XmLOTAMvNIiLLYTbxAdu1Q0jVEeI=" providerId="None" clId="Web-{7D37C4C5-53CF-4557-8C44-FC541203BE30}" dt="2021-11-29T15:15:41.331" v="8" actId="1076"/>
          <ac:picMkLst>
            <pc:docMk/>
            <pc:sldMk cId="741701845" sldId="258"/>
            <ac:picMk id="7" creationId="{2805ED0A-E603-4A73-B447-FBC3B0912276}"/>
          </ac:picMkLst>
        </pc:picChg>
        <pc:picChg chg="add mod">
          <ac:chgData name="Grace Morales" userId="St02FwjNa4WjY41XmLOTAMvNIiLLYTbxAdu1Q0jVEeI=" providerId="None" clId="Web-{7D37C4C5-53CF-4557-8C44-FC541203BE30}" dt="2021-11-29T15:19:12.116" v="15" actId="1076"/>
          <ac:picMkLst>
            <pc:docMk/>
            <pc:sldMk cId="741701845" sldId="258"/>
            <ac:picMk id="8" creationId="{C9EB8E6A-8CAC-4EB4-874B-012B83D3FC5E}"/>
          </ac:picMkLst>
        </pc:picChg>
      </pc:sldChg>
      <pc:sldChg chg="addSp delSp modSp">
        <pc:chgData name="Grace Morales" userId="St02FwjNa4WjY41XmLOTAMvNIiLLYTbxAdu1Q0jVEeI=" providerId="None" clId="Web-{7D37C4C5-53CF-4557-8C44-FC541203BE30}" dt="2021-11-29T15:47:35.385" v="78" actId="20577"/>
        <pc:sldMkLst>
          <pc:docMk/>
          <pc:sldMk cId="4235787232" sldId="260"/>
        </pc:sldMkLst>
        <pc:spChg chg="del">
          <ac:chgData name="Grace Morales" userId="St02FwjNa4WjY41XmLOTAMvNIiLLYTbxAdu1Q0jVEeI=" providerId="None" clId="Web-{7D37C4C5-53CF-4557-8C44-FC541203BE30}" dt="2021-11-29T15:20:44.681" v="17"/>
          <ac:spMkLst>
            <pc:docMk/>
            <pc:sldMk cId="4235787232" sldId="260"/>
            <ac:spMk id="3" creationId="{00000000-0000-0000-0000-000000000000}"/>
          </ac:spMkLst>
        </pc:spChg>
        <pc:spChg chg="add mod">
          <ac:chgData name="Grace Morales" userId="St02FwjNa4WjY41XmLOTAMvNIiLLYTbxAdu1Q0jVEeI=" providerId="None" clId="Web-{7D37C4C5-53CF-4557-8C44-FC541203BE30}" dt="2021-11-29T15:21:40.526" v="50" actId="20577"/>
          <ac:spMkLst>
            <pc:docMk/>
            <pc:sldMk cId="4235787232" sldId="260"/>
            <ac:spMk id="6" creationId="{B123D74E-87B9-42E2-ACD5-4BDDB17D183B}"/>
          </ac:spMkLst>
        </pc:spChg>
        <pc:spChg chg="add mod">
          <ac:chgData name="Grace Morales" userId="St02FwjNa4WjY41XmLOTAMvNIiLLYTbxAdu1Q0jVEeI=" providerId="None" clId="Web-{7D37C4C5-53CF-4557-8C44-FC541203BE30}" dt="2021-11-29T15:47:14.916" v="60" actId="20577"/>
          <ac:spMkLst>
            <pc:docMk/>
            <pc:sldMk cId="4235787232" sldId="260"/>
            <ac:spMk id="7" creationId="{CF4927AB-F458-49CF-B3F2-CB168270F65B}"/>
          </ac:spMkLst>
        </pc:spChg>
        <pc:spChg chg="add mod">
          <ac:chgData name="Grace Morales" userId="St02FwjNa4WjY41XmLOTAMvNIiLLYTbxAdu1Q0jVEeI=" providerId="None" clId="Web-{7D37C4C5-53CF-4557-8C44-FC541203BE30}" dt="2021-11-29T15:47:24.916" v="62" actId="20577"/>
          <ac:spMkLst>
            <pc:docMk/>
            <pc:sldMk cId="4235787232" sldId="260"/>
            <ac:spMk id="8" creationId="{21B2D46F-C008-475B-9669-346209CCAE4C}"/>
          </ac:spMkLst>
        </pc:spChg>
        <pc:spChg chg="add mod">
          <ac:chgData name="Grace Morales" userId="St02FwjNa4WjY41XmLOTAMvNIiLLYTbxAdu1Q0jVEeI=" providerId="None" clId="Web-{7D37C4C5-53CF-4557-8C44-FC541203BE30}" dt="2021-11-29T15:47:35.385" v="78" actId="20577"/>
          <ac:spMkLst>
            <pc:docMk/>
            <pc:sldMk cId="4235787232" sldId="260"/>
            <ac:spMk id="9" creationId="{F9EE696D-3AD2-42B9-BFAC-7A9736C1A246}"/>
          </ac:spMkLst>
        </pc:spChg>
        <pc:spChg chg="add mod">
          <ac:chgData name="Grace Morales" userId="St02FwjNa4WjY41XmLOTAMvNIiLLYTbxAdu1Q0jVEeI=" providerId="None" clId="Web-{7D37C4C5-53CF-4557-8C44-FC541203BE30}" dt="2021-11-29T15:21:07.275" v="27" actId="1076"/>
          <ac:spMkLst>
            <pc:docMk/>
            <pc:sldMk cId="4235787232" sldId="260"/>
            <ac:spMk id="10" creationId="{EEF3E093-FDEE-44BD-9A5B-F341FB0BFC5F}"/>
          </ac:spMkLst>
        </pc:spChg>
      </pc:sldChg>
    </pc:docChg>
  </pc:docChgLst>
  <pc:docChgLst>
    <pc:chgData name="Grace Morales" userId="St02FwjNa4WjY41XmLOTAMvNIiLLYTbxAdu1Q0jVEeI=" providerId="None" clId="Web-{BB1E06EC-BBA5-4188-83B5-26075E4331A3}"/>
    <pc:docChg chg="addSld modSld sldOrd">
      <pc:chgData name="Grace Morales" userId="St02FwjNa4WjY41XmLOTAMvNIiLLYTbxAdu1Q0jVEeI=" providerId="None" clId="Web-{BB1E06EC-BBA5-4188-83B5-26075E4331A3}" dt="2021-11-30T01:14:59.881" v="849" actId="20577"/>
      <pc:docMkLst>
        <pc:docMk/>
      </pc:docMkLst>
      <pc:sldChg chg="modSp">
        <pc:chgData name="Grace Morales" userId="St02FwjNa4WjY41XmLOTAMvNIiLLYTbxAdu1Q0jVEeI=" providerId="None" clId="Web-{BB1E06EC-BBA5-4188-83B5-26075E4331A3}" dt="2021-11-30T01:14:59.881" v="849" actId="20577"/>
        <pc:sldMkLst>
          <pc:docMk/>
          <pc:sldMk cId="741701845" sldId="258"/>
        </pc:sldMkLst>
        <pc:spChg chg="mod">
          <ac:chgData name="Grace Morales" userId="St02FwjNa4WjY41XmLOTAMvNIiLLYTbxAdu1Q0jVEeI=" providerId="None" clId="Web-{BB1E06EC-BBA5-4188-83B5-26075E4331A3}" dt="2021-11-30T01:14:59.881" v="849" actId="20577"/>
          <ac:spMkLst>
            <pc:docMk/>
            <pc:sldMk cId="741701845" sldId="258"/>
            <ac:spMk id="3" creationId="{A0CA9BAE-8D3C-479C-9934-3315A090B70E}"/>
          </ac:spMkLst>
        </pc:spChg>
      </pc:sldChg>
      <pc:sldChg chg="addSp modSp">
        <pc:chgData name="Grace Morales" userId="St02FwjNa4WjY41XmLOTAMvNIiLLYTbxAdu1Q0jVEeI=" providerId="None" clId="Web-{BB1E06EC-BBA5-4188-83B5-26075E4331A3}" dt="2021-11-30T00:53:13.969" v="145" actId="1076"/>
        <pc:sldMkLst>
          <pc:docMk/>
          <pc:sldMk cId="1558088193" sldId="263"/>
        </pc:sldMkLst>
        <pc:spChg chg="mod">
          <ac:chgData name="Grace Morales" userId="St02FwjNa4WjY41XmLOTAMvNIiLLYTbxAdu1Q0jVEeI=" providerId="None" clId="Web-{BB1E06EC-BBA5-4188-83B5-26075E4331A3}" dt="2021-11-30T00:51:05.757" v="1" actId="1076"/>
          <ac:spMkLst>
            <pc:docMk/>
            <pc:sldMk cId="1558088193" sldId="263"/>
            <ac:spMk id="2" creationId="{00000000-0000-0000-0000-000000000000}"/>
          </ac:spMkLst>
        </pc:spChg>
        <pc:spChg chg="mod">
          <ac:chgData name="Grace Morales" userId="St02FwjNa4WjY41XmLOTAMvNIiLLYTbxAdu1Q0jVEeI=" providerId="None" clId="Web-{BB1E06EC-BBA5-4188-83B5-26075E4331A3}" dt="2021-11-30T00:51:05.914" v="8" actId="1076"/>
          <ac:spMkLst>
            <pc:docMk/>
            <pc:sldMk cId="1558088193" sldId="263"/>
            <ac:spMk id="3" creationId="{0071EFD1-1FCC-4AFB-9424-632C7F4FB99F}"/>
          </ac:spMkLst>
        </pc:spChg>
        <pc:spChg chg="mod">
          <ac:chgData name="Grace Morales" userId="St02FwjNa4WjY41XmLOTAMvNIiLLYTbxAdu1Q0jVEeI=" providerId="None" clId="Web-{BB1E06EC-BBA5-4188-83B5-26075E4331A3}" dt="2021-11-30T00:51:05.882" v="3" actId="1076"/>
          <ac:spMkLst>
            <pc:docMk/>
            <pc:sldMk cId="1558088193" sldId="263"/>
            <ac:spMk id="4" creationId="{6588CBAA-3492-4DB5-83A8-55FEAC66E442}"/>
          </ac:spMkLst>
        </pc:spChg>
        <pc:spChg chg="mod">
          <ac:chgData name="Grace Morales" userId="St02FwjNa4WjY41XmLOTAMvNIiLLYTbxAdu1Q0jVEeI=" providerId="None" clId="Web-{BB1E06EC-BBA5-4188-83B5-26075E4331A3}" dt="2021-11-30T00:51:05.898" v="4" actId="1076"/>
          <ac:spMkLst>
            <pc:docMk/>
            <pc:sldMk cId="1558088193" sldId="263"/>
            <ac:spMk id="5" creationId="{F014F0B2-A699-4C1E-B9C6-7DC8AC94DFD5}"/>
          </ac:spMkLst>
        </pc:spChg>
        <pc:spChg chg="add mod">
          <ac:chgData name="Grace Morales" userId="St02FwjNa4WjY41XmLOTAMvNIiLLYTbxAdu1Q0jVEeI=" providerId="None" clId="Web-{BB1E06EC-BBA5-4188-83B5-26075E4331A3}" dt="2021-11-30T00:53:13.969" v="145" actId="1076"/>
          <ac:spMkLst>
            <pc:docMk/>
            <pc:sldMk cId="1558088193" sldId="263"/>
            <ac:spMk id="7" creationId="{C52E8BED-8BD0-473D-9866-C94523E6A92D}"/>
          </ac:spMkLst>
        </pc:spChg>
        <pc:spChg chg="mod">
          <ac:chgData name="Grace Morales" userId="St02FwjNa4WjY41XmLOTAMvNIiLLYTbxAdu1Q0jVEeI=" providerId="None" clId="Web-{BB1E06EC-BBA5-4188-83B5-26075E4331A3}" dt="2021-11-30T00:51:05.898" v="6" actId="1076"/>
          <ac:spMkLst>
            <pc:docMk/>
            <pc:sldMk cId="1558088193" sldId="263"/>
            <ac:spMk id="9" creationId="{430BC424-F0B6-472F-9CFE-C19DA72DAEA8}"/>
          </ac:spMkLst>
        </pc:spChg>
        <pc:spChg chg="mod">
          <ac:chgData name="Grace Morales" userId="St02FwjNa4WjY41XmLOTAMvNIiLLYTbxAdu1Q0jVEeI=" providerId="None" clId="Web-{BB1E06EC-BBA5-4188-83B5-26075E4331A3}" dt="2021-11-30T00:51:26.681" v="14" actId="1076"/>
          <ac:spMkLst>
            <pc:docMk/>
            <pc:sldMk cId="1558088193" sldId="263"/>
            <ac:spMk id="12" creationId="{45AC2993-57AA-40FC-AC61-9D83C10A0651}"/>
          </ac:spMkLst>
        </pc:spChg>
        <pc:picChg chg="mod">
          <ac:chgData name="Grace Morales" userId="St02FwjNa4WjY41XmLOTAMvNIiLLYTbxAdu1Q0jVEeI=" providerId="None" clId="Web-{BB1E06EC-BBA5-4188-83B5-26075E4331A3}" dt="2021-11-30T00:51:19.680" v="12" actId="1076"/>
          <ac:picMkLst>
            <pc:docMk/>
            <pc:sldMk cId="1558088193" sldId="263"/>
            <ac:picMk id="6" creationId="{B26CBE94-6116-4D57-8112-83261AD4D58B}"/>
          </ac:picMkLst>
        </pc:picChg>
        <pc:picChg chg="mod">
          <ac:chgData name="Grace Morales" userId="St02FwjNa4WjY41XmLOTAMvNIiLLYTbxAdu1Q0jVEeI=" providerId="None" clId="Web-{BB1E06EC-BBA5-4188-83B5-26075E4331A3}" dt="2021-11-30T00:51:22.211" v="13" actId="1076"/>
          <ac:picMkLst>
            <pc:docMk/>
            <pc:sldMk cId="1558088193" sldId="263"/>
            <ac:picMk id="8" creationId="{CE5E0E90-C552-49E5-B4F0-C53F9CF0CAB7}"/>
          </ac:picMkLst>
        </pc:picChg>
      </pc:sldChg>
      <pc:sldChg chg="addSp delSp modSp ord">
        <pc:chgData name="Grace Morales" userId="St02FwjNa4WjY41XmLOTAMvNIiLLYTbxAdu1Q0jVEeI=" providerId="None" clId="Web-{BB1E06EC-BBA5-4188-83B5-26075E4331A3}" dt="2021-11-30T01:13:35.563" v="777"/>
        <pc:sldMkLst>
          <pc:docMk/>
          <pc:sldMk cId="2985977333" sldId="265"/>
        </pc:sldMkLst>
        <pc:spChg chg="add mod">
          <ac:chgData name="Grace Morales" userId="St02FwjNa4WjY41XmLOTAMvNIiLLYTbxAdu1Q0jVEeI=" providerId="None" clId="Web-{BB1E06EC-BBA5-4188-83B5-26075E4331A3}" dt="2021-11-30T01:13:14.218" v="772" actId="20577"/>
          <ac:spMkLst>
            <pc:docMk/>
            <pc:sldMk cId="2985977333" sldId="265"/>
            <ac:spMk id="3" creationId="{503861BD-AA62-4499-BC4B-E054AEB053E0}"/>
          </ac:spMkLst>
        </pc:spChg>
        <pc:spChg chg="mod">
          <ac:chgData name="Grace Morales" userId="St02FwjNa4WjY41XmLOTAMvNIiLLYTbxAdu1Q0jVEeI=" providerId="None" clId="Web-{BB1E06EC-BBA5-4188-83B5-26075E4331A3}" dt="2021-11-30T01:07:01.882" v="485" actId="20577"/>
          <ac:spMkLst>
            <pc:docMk/>
            <pc:sldMk cId="2985977333" sldId="265"/>
            <ac:spMk id="4" creationId="{6588CBAA-3492-4DB5-83A8-55FEAC66E442}"/>
          </ac:spMkLst>
        </pc:spChg>
        <pc:spChg chg="del">
          <ac:chgData name="Grace Morales" userId="St02FwjNa4WjY41XmLOTAMvNIiLLYTbxAdu1Q0jVEeI=" providerId="None" clId="Web-{BB1E06EC-BBA5-4188-83B5-26075E4331A3}" dt="2021-11-30T01:12:50.107" v="767"/>
          <ac:spMkLst>
            <pc:docMk/>
            <pc:sldMk cId="2985977333" sldId="265"/>
            <ac:spMk id="9" creationId="{430BC424-F0B6-472F-9CFE-C19DA72DAEA8}"/>
          </ac:spMkLst>
        </pc:spChg>
        <pc:spChg chg="add mod">
          <ac:chgData name="Grace Morales" userId="St02FwjNa4WjY41XmLOTAMvNIiLLYTbxAdu1Q0jVEeI=" providerId="None" clId="Web-{BB1E06EC-BBA5-4188-83B5-26075E4331A3}" dt="2021-11-30T01:12:10.073" v="733" actId="1076"/>
          <ac:spMkLst>
            <pc:docMk/>
            <pc:sldMk cId="2985977333" sldId="265"/>
            <ac:spMk id="20" creationId="{07324B85-E4FF-4158-8724-15F50DF4ADB7}"/>
          </ac:spMkLst>
        </pc:spChg>
        <pc:spChg chg="add del mod">
          <ac:chgData name="Grace Morales" userId="St02FwjNa4WjY41XmLOTAMvNIiLLYTbxAdu1Q0jVEeI=" providerId="None" clId="Web-{BB1E06EC-BBA5-4188-83B5-26075E4331A3}" dt="2021-11-30T01:10:41.833" v="698"/>
          <ac:spMkLst>
            <pc:docMk/>
            <pc:sldMk cId="2985977333" sldId="265"/>
            <ac:spMk id="21" creationId="{73039D90-8356-42C0-A2DE-BE044BBE42FD}"/>
          </ac:spMkLst>
        </pc:spChg>
        <pc:spChg chg="add del">
          <ac:chgData name="Grace Morales" userId="St02FwjNa4WjY41XmLOTAMvNIiLLYTbxAdu1Q0jVEeI=" providerId="None" clId="Web-{BB1E06EC-BBA5-4188-83B5-26075E4331A3}" dt="2021-11-30T01:10:32.239" v="695"/>
          <ac:spMkLst>
            <pc:docMk/>
            <pc:sldMk cId="2985977333" sldId="265"/>
            <ac:spMk id="28" creationId="{8E4ABB9E-5C45-425D-9CE1-9CBDF6DED5BC}"/>
          </ac:spMkLst>
        </pc:spChg>
        <pc:spChg chg="add del mod">
          <ac:chgData name="Grace Morales" userId="St02FwjNa4WjY41XmLOTAMvNIiLLYTbxAdu1Q0jVEeI=" providerId="None" clId="Web-{BB1E06EC-BBA5-4188-83B5-26075E4331A3}" dt="2021-11-30T01:13:35.563" v="777"/>
          <ac:spMkLst>
            <pc:docMk/>
            <pc:sldMk cId="2985977333" sldId="265"/>
            <ac:spMk id="29" creationId="{0A0FC604-D427-46D7-A7DB-8D04FCA472F5}"/>
          </ac:spMkLst>
        </pc:spChg>
        <pc:spChg chg="add mod">
          <ac:chgData name="Grace Morales" userId="St02FwjNa4WjY41XmLOTAMvNIiLLYTbxAdu1Q0jVEeI=" providerId="None" clId="Web-{BB1E06EC-BBA5-4188-83B5-26075E4331A3}" dt="2021-11-30T01:12:45.513" v="759"/>
          <ac:spMkLst>
            <pc:docMk/>
            <pc:sldMk cId="2985977333" sldId="265"/>
            <ac:spMk id="31" creationId="{22482534-947C-489F-9E7F-1AAADA3EB2D2}"/>
          </ac:spMkLst>
        </pc:spChg>
        <pc:picChg chg="add del">
          <ac:chgData name="Grace Morales" userId="St02FwjNa4WjY41XmLOTAMvNIiLLYTbxAdu1Q0jVEeI=" providerId="None" clId="Web-{BB1E06EC-BBA5-4188-83B5-26075E4331A3}" dt="2021-11-30T01:10:45.802" v="701"/>
          <ac:picMkLst>
            <pc:docMk/>
            <pc:sldMk cId="2985977333" sldId="265"/>
            <ac:picMk id="7" creationId="{E22D39AE-7111-48D3-B817-618B120BDEB0}"/>
          </ac:picMkLst>
        </pc:picChg>
        <pc:picChg chg="add mod">
          <ac:chgData name="Grace Morales" userId="St02FwjNa4WjY41XmLOTAMvNIiLLYTbxAdu1Q0jVEeI=" providerId="None" clId="Web-{BB1E06EC-BBA5-4188-83B5-26075E4331A3}" dt="2021-11-30T01:12:10.073" v="732" actId="1076"/>
          <ac:picMkLst>
            <pc:docMk/>
            <pc:sldMk cId="2985977333" sldId="265"/>
            <ac:picMk id="8" creationId="{D5EDB774-AC30-421E-92B9-CBA2733B8739}"/>
          </ac:picMkLst>
        </pc:picChg>
        <pc:picChg chg="add del">
          <ac:chgData name="Grace Morales" userId="St02FwjNa4WjY41XmLOTAMvNIiLLYTbxAdu1Q0jVEeI=" providerId="None" clId="Web-{BB1E06EC-BBA5-4188-83B5-26075E4331A3}" dt="2021-11-30T01:12:50.107" v="766"/>
          <ac:picMkLst>
            <pc:docMk/>
            <pc:sldMk cId="2985977333" sldId="265"/>
            <ac:picMk id="10" creationId="{12A1A3E2-6363-4751-807E-AA0758E2046A}"/>
          </ac:picMkLst>
        </pc:picChg>
        <pc:picChg chg="add del">
          <ac:chgData name="Grace Morales" userId="St02FwjNa4WjY41XmLOTAMvNIiLLYTbxAdu1Q0jVEeI=" providerId="None" clId="Web-{BB1E06EC-BBA5-4188-83B5-26075E4331A3}" dt="2021-11-30T01:12:50.107" v="765"/>
          <ac:picMkLst>
            <pc:docMk/>
            <pc:sldMk cId="2985977333" sldId="265"/>
            <ac:picMk id="11" creationId="{C0D8C1FC-F606-420E-A3C2-721246A8AD33}"/>
          </ac:picMkLst>
        </pc:picChg>
        <pc:picChg chg="add del">
          <ac:chgData name="Grace Morales" userId="St02FwjNa4WjY41XmLOTAMvNIiLLYTbxAdu1Q0jVEeI=" providerId="None" clId="Web-{BB1E06EC-BBA5-4188-83B5-26075E4331A3}" dt="2021-11-30T01:12:50.107" v="764"/>
          <ac:picMkLst>
            <pc:docMk/>
            <pc:sldMk cId="2985977333" sldId="265"/>
            <ac:picMk id="12" creationId="{E07367BC-1E1F-4339-A2ED-178D4C149847}"/>
          </ac:picMkLst>
        </pc:picChg>
        <pc:picChg chg="add del">
          <ac:chgData name="Grace Morales" userId="St02FwjNa4WjY41XmLOTAMvNIiLLYTbxAdu1Q0jVEeI=" providerId="None" clId="Web-{BB1E06EC-BBA5-4188-83B5-26075E4331A3}" dt="2021-11-30T01:12:50.092" v="763"/>
          <ac:picMkLst>
            <pc:docMk/>
            <pc:sldMk cId="2985977333" sldId="265"/>
            <ac:picMk id="13" creationId="{6EFA83D5-4735-435E-AEA2-9223DF5C4FAC}"/>
          </ac:picMkLst>
        </pc:picChg>
        <pc:picChg chg="add del">
          <ac:chgData name="Grace Morales" userId="St02FwjNa4WjY41XmLOTAMvNIiLLYTbxAdu1Q0jVEeI=" providerId="None" clId="Web-{BB1E06EC-BBA5-4188-83B5-26075E4331A3}" dt="2021-11-30T01:12:51.373" v="768"/>
          <ac:picMkLst>
            <pc:docMk/>
            <pc:sldMk cId="2985977333" sldId="265"/>
            <ac:picMk id="14" creationId="{9314CFC4-3B2E-462B-88F6-8464199E824F}"/>
          </ac:picMkLst>
        </pc:picChg>
        <pc:picChg chg="add del">
          <ac:chgData name="Grace Morales" userId="St02FwjNa4WjY41XmLOTAMvNIiLLYTbxAdu1Q0jVEeI=" providerId="None" clId="Web-{BB1E06EC-BBA5-4188-83B5-26075E4331A3}" dt="2021-11-30T01:12:50.092" v="762"/>
          <ac:picMkLst>
            <pc:docMk/>
            <pc:sldMk cId="2985977333" sldId="265"/>
            <ac:picMk id="15" creationId="{34BFF20A-1404-4645-877C-08554EF4F2D9}"/>
          </ac:picMkLst>
        </pc:picChg>
        <pc:picChg chg="add del">
          <ac:chgData name="Grace Morales" userId="St02FwjNa4WjY41XmLOTAMvNIiLLYTbxAdu1Q0jVEeI=" providerId="None" clId="Web-{BB1E06EC-BBA5-4188-83B5-26075E4331A3}" dt="2021-11-30T01:12:50.092" v="761"/>
          <ac:picMkLst>
            <pc:docMk/>
            <pc:sldMk cId="2985977333" sldId="265"/>
            <ac:picMk id="16" creationId="{82BD2965-7473-44A7-9423-0A6655CA45CF}"/>
          </ac:picMkLst>
        </pc:picChg>
        <pc:picChg chg="add del">
          <ac:chgData name="Grace Morales" userId="St02FwjNa4WjY41XmLOTAMvNIiLLYTbxAdu1Q0jVEeI=" providerId="None" clId="Web-{BB1E06EC-BBA5-4188-83B5-26075E4331A3}" dt="2021-11-30T01:12:50.092" v="760"/>
          <ac:picMkLst>
            <pc:docMk/>
            <pc:sldMk cId="2985977333" sldId="265"/>
            <ac:picMk id="17" creationId="{EBB3E802-3663-45EA-B4B3-861A7742C6E3}"/>
          </ac:picMkLst>
        </pc:picChg>
        <pc:picChg chg="add mod">
          <ac:chgData name="Grace Morales" userId="St02FwjNa4WjY41XmLOTAMvNIiLLYTbxAdu1Q0jVEeI=" providerId="None" clId="Web-{BB1E06EC-BBA5-4188-83B5-26075E4331A3}" dt="2021-11-30T01:12:10.105" v="738" actId="1076"/>
          <ac:picMkLst>
            <pc:docMk/>
            <pc:sldMk cId="2985977333" sldId="265"/>
            <ac:picMk id="18" creationId="{761EE10B-6CCD-48B2-A081-3AA8EB2776EE}"/>
          </ac:picMkLst>
        </pc:picChg>
        <pc:picChg chg="add mod">
          <ac:chgData name="Grace Morales" userId="St02FwjNa4WjY41XmLOTAMvNIiLLYTbxAdu1Q0jVEeI=" providerId="None" clId="Web-{BB1E06EC-BBA5-4188-83B5-26075E4331A3}" dt="2021-11-30T01:12:27.184" v="754" actId="1076"/>
          <ac:picMkLst>
            <pc:docMk/>
            <pc:sldMk cId="2985977333" sldId="265"/>
            <ac:picMk id="19" creationId="{F6545719-F136-4940-8F63-3CFB862947DE}"/>
          </ac:picMkLst>
        </pc:picChg>
        <pc:picChg chg="add mod">
          <ac:chgData name="Grace Morales" userId="St02FwjNa4WjY41XmLOTAMvNIiLLYTbxAdu1Q0jVEeI=" providerId="None" clId="Web-{BB1E06EC-BBA5-4188-83B5-26075E4331A3}" dt="2021-11-30T01:12:24.715" v="753" actId="1076"/>
          <ac:picMkLst>
            <pc:docMk/>
            <pc:sldMk cId="2985977333" sldId="265"/>
            <ac:picMk id="30" creationId="{614B1B1F-95CC-4959-BC63-811390559D76}"/>
          </ac:picMkLst>
        </pc:picChg>
        <pc:cxnChg chg="add mod">
          <ac:chgData name="Grace Morales" userId="St02FwjNa4WjY41XmLOTAMvNIiLLYTbxAdu1Q0jVEeI=" providerId="None" clId="Web-{BB1E06EC-BBA5-4188-83B5-26075E4331A3}" dt="2021-11-30T01:12:10.089" v="736" actId="1076"/>
          <ac:cxnSpMkLst>
            <pc:docMk/>
            <pc:sldMk cId="2985977333" sldId="265"/>
            <ac:cxnSpMk id="6" creationId="{6A7D1277-1874-4185-ACD6-E8F9CB69F12A}"/>
          </ac:cxnSpMkLst>
        </pc:cxnChg>
        <pc:cxnChg chg="add del">
          <ac:chgData name="Grace Morales" userId="St02FwjNa4WjY41XmLOTAMvNIiLLYTbxAdu1Q0jVEeI=" providerId="None" clId="Web-{BB1E06EC-BBA5-4188-83B5-26075E4331A3}" dt="2021-11-30T01:10:46.599" v="702"/>
          <ac:cxnSpMkLst>
            <pc:docMk/>
            <pc:sldMk cId="2985977333" sldId="265"/>
            <ac:cxnSpMk id="22" creationId="{48FDC183-C54C-4998-AD36-EF16ABC00C11}"/>
          </ac:cxnSpMkLst>
        </pc:cxnChg>
        <pc:cxnChg chg="add mod">
          <ac:chgData name="Grace Morales" userId="St02FwjNa4WjY41XmLOTAMvNIiLLYTbxAdu1Q0jVEeI=" providerId="None" clId="Web-{BB1E06EC-BBA5-4188-83B5-26075E4331A3}" dt="2021-11-30T01:12:10.073" v="734" actId="1076"/>
          <ac:cxnSpMkLst>
            <pc:docMk/>
            <pc:sldMk cId="2985977333" sldId="265"/>
            <ac:cxnSpMk id="23" creationId="{B86F2F3B-3C50-4B46-BB7D-637516B56877}"/>
          </ac:cxnSpMkLst>
        </pc:cxnChg>
        <pc:cxnChg chg="add mod">
          <ac:chgData name="Grace Morales" userId="St02FwjNa4WjY41XmLOTAMvNIiLLYTbxAdu1Q0jVEeI=" providerId="None" clId="Web-{BB1E06EC-BBA5-4188-83B5-26075E4331A3}" dt="2021-11-30T01:12:10.089" v="737" actId="1076"/>
          <ac:cxnSpMkLst>
            <pc:docMk/>
            <pc:sldMk cId="2985977333" sldId="265"/>
            <ac:cxnSpMk id="24" creationId="{AC70B84E-78B3-4130-BF17-D37FFB8C6DEA}"/>
          </ac:cxnSpMkLst>
        </pc:cxnChg>
        <pc:cxnChg chg="add del">
          <ac:chgData name="Grace Morales" userId="St02FwjNa4WjY41XmLOTAMvNIiLLYTbxAdu1Q0jVEeI=" providerId="None" clId="Web-{BB1E06EC-BBA5-4188-83B5-26075E4331A3}" dt="2021-11-30T01:10:48.303" v="703"/>
          <ac:cxnSpMkLst>
            <pc:docMk/>
            <pc:sldMk cId="2985977333" sldId="265"/>
            <ac:cxnSpMk id="25" creationId="{97965699-4772-46A2-8E55-8D4EC6D51D70}"/>
          </ac:cxnSpMkLst>
        </pc:cxnChg>
        <pc:cxnChg chg="add del">
          <ac:chgData name="Grace Morales" userId="St02FwjNa4WjY41XmLOTAMvNIiLLYTbxAdu1Q0jVEeI=" providerId="None" clId="Web-{BB1E06EC-BBA5-4188-83B5-26075E4331A3}" dt="2021-11-30T01:10:45.427" v="700"/>
          <ac:cxnSpMkLst>
            <pc:docMk/>
            <pc:sldMk cId="2985977333" sldId="265"/>
            <ac:cxnSpMk id="26" creationId="{D529104C-CCBC-4918-8EBD-E24443C80B7A}"/>
          </ac:cxnSpMkLst>
        </pc:cxnChg>
        <pc:cxnChg chg="add mod">
          <ac:chgData name="Grace Morales" userId="St02FwjNa4WjY41XmLOTAMvNIiLLYTbxAdu1Q0jVEeI=" providerId="None" clId="Web-{BB1E06EC-BBA5-4188-83B5-26075E4331A3}" dt="2021-11-30T01:12:10.089" v="735" actId="1076"/>
          <ac:cxnSpMkLst>
            <pc:docMk/>
            <pc:sldMk cId="2985977333" sldId="265"/>
            <ac:cxnSpMk id="27" creationId="{70155DC5-7CD2-49C4-86AA-A24DD1EFFB86}"/>
          </ac:cxnSpMkLst>
        </pc:cxnChg>
        <pc:cxnChg chg="add mod">
          <ac:chgData name="Grace Morales" userId="St02FwjNa4WjY41XmLOTAMvNIiLLYTbxAdu1Q0jVEeI=" providerId="None" clId="Web-{BB1E06EC-BBA5-4188-83B5-26075E4331A3}" dt="2021-11-30T01:12:35.700" v="756"/>
          <ac:cxnSpMkLst>
            <pc:docMk/>
            <pc:sldMk cId="2985977333" sldId="265"/>
            <ac:cxnSpMk id="32" creationId="{192B0568-12B1-4A88-B587-6B7DB8C47587}"/>
          </ac:cxnSpMkLst>
        </pc:cxnChg>
        <pc:cxnChg chg="add mod">
          <ac:chgData name="Grace Morales" userId="St02FwjNa4WjY41XmLOTAMvNIiLLYTbxAdu1Q0jVEeI=" providerId="None" clId="Web-{BB1E06EC-BBA5-4188-83B5-26075E4331A3}" dt="2021-11-30T01:12:24.699" v="750" actId="1076"/>
          <ac:cxnSpMkLst>
            <pc:docMk/>
            <pc:sldMk cId="2985977333" sldId="265"/>
            <ac:cxnSpMk id="33" creationId="{569E1CC1-4229-47E6-ACB0-7EF87BF46B72}"/>
          </ac:cxnSpMkLst>
        </pc:cxnChg>
        <pc:cxnChg chg="add mod">
          <ac:chgData name="Grace Morales" userId="St02FwjNa4WjY41XmLOTAMvNIiLLYTbxAdu1Q0jVEeI=" providerId="None" clId="Web-{BB1E06EC-BBA5-4188-83B5-26075E4331A3}" dt="2021-11-30T01:12:24.699" v="751" actId="1076"/>
          <ac:cxnSpMkLst>
            <pc:docMk/>
            <pc:sldMk cId="2985977333" sldId="265"/>
            <ac:cxnSpMk id="34" creationId="{6D202622-DDD3-4FBC-9091-87A44CAC0F39}"/>
          </ac:cxnSpMkLst>
        </pc:cxnChg>
        <pc:cxnChg chg="add mod">
          <ac:chgData name="Grace Morales" userId="St02FwjNa4WjY41XmLOTAMvNIiLLYTbxAdu1Q0jVEeI=" providerId="None" clId="Web-{BB1E06EC-BBA5-4188-83B5-26075E4331A3}" dt="2021-11-30T01:12:38.763" v="757"/>
          <ac:cxnSpMkLst>
            <pc:docMk/>
            <pc:sldMk cId="2985977333" sldId="265"/>
            <ac:cxnSpMk id="35" creationId="{CDCB5D15-4C5A-4C26-809D-7655B63DAC0B}"/>
          </ac:cxnSpMkLst>
        </pc:cxnChg>
      </pc:sldChg>
      <pc:sldChg chg="addSp modSp add ord replId">
        <pc:chgData name="Grace Morales" userId="St02FwjNa4WjY41XmLOTAMvNIiLLYTbxAdu1Q0jVEeI=" providerId="None" clId="Web-{BB1E06EC-BBA5-4188-83B5-26075E4331A3}" dt="2021-11-30T01:13:26.375" v="773"/>
        <pc:sldMkLst>
          <pc:docMk/>
          <pc:sldMk cId="3522852647" sldId="266"/>
        </pc:sldMkLst>
        <pc:spChg chg="add mod">
          <ac:chgData name="Grace Morales" userId="St02FwjNa4WjY41XmLOTAMvNIiLLYTbxAdu1Q0jVEeI=" providerId="None" clId="Web-{BB1E06EC-BBA5-4188-83B5-26075E4331A3}" dt="2021-11-30T00:57:50.112" v="249" actId="20577"/>
          <ac:spMkLst>
            <pc:docMk/>
            <pc:sldMk cId="3522852647" sldId="266"/>
            <ac:spMk id="3" creationId="{209FA47A-9A71-4A4B-ACA2-26B30BF5DA82}"/>
          </ac:spMkLst>
        </pc:spChg>
        <pc:spChg chg="mod">
          <ac:chgData name="Grace Morales" userId="St02FwjNa4WjY41XmLOTAMvNIiLLYTbxAdu1Q0jVEeI=" providerId="None" clId="Web-{BB1E06EC-BBA5-4188-83B5-26075E4331A3}" dt="2021-11-30T00:55:00.147" v="154" actId="20577"/>
          <ac:spMkLst>
            <pc:docMk/>
            <pc:sldMk cId="3522852647" sldId="266"/>
            <ac:spMk id="4" creationId="{6588CBAA-3492-4DB5-83A8-55FEAC66E442}"/>
          </ac:spMkLst>
        </pc:spChg>
        <pc:spChg chg="add mod">
          <ac:chgData name="Grace Morales" userId="St02FwjNa4WjY41XmLOTAMvNIiLLYTbxAdu1Q0jVEeI=" providerId="None" clId="Web-{BB1E06EC-BBA5-4188-83B5-26075E4331A3}" dt="2021-11-30T00:59:15.086" v="328" actId="14100"/>
          <ac:spMkLst>
            <pc:docMk/>
            <pc:sldMk cId="3522852647" sldId="266"/>
            <ac:spMk id="6" creationId="{51A1903D-5BB2-43D3-B825-165EA1D186F3}"/>
          </ac:spMkLst>
        </pc:spChg>
        <pc:spChg chg="add mod">
          <ac:chgData name="Grace Morales" userId="St02FwjNa4WjY41XmLOTAMvNIiLLYTbxAdu1Q0jVEeI=" providerId="None" clId="Web-{BB1E06EC-BBA5-4188-83B5-26075E4331A3}" dt="2021-11-30T01:01:34.626" v="405" actId="20577"/>
          <ac:spMkLst>
            <pc:docMk/>
            <pc:sldMk cId="3522852647" sldId="266"/>
            <ac:spMk id="7" creationId="{5C3BB32B-D46F-46E8-A641-D6E520412DB1}"/>
          </ac:spMkLst>
        </pc:spChg>
        <pc:spChg chg="add mod">
          <ac:chgData name="Grace Morales" userId="St02FwjNa4WjY41XmLOTAMvNIiLLYTbxAdu1Q0jVEeI=" providerId="None" clId="Web-{BB1E06EC-BBA5-4188-83B5-26075E4331A3}" dt="2021-11-30T01:04:31.888" v="436" actId="1076"/>
          <ac:spMkLst>
            <pc:docMk/>
            <pc:sldMk cId="3522852647" sldId="266"/>
            <ac:spMk id="12" creationId="{514CF89F-FF7F-42E8-95AC-065DDE7DD4D2}"/>
          </ac:spMkLst>
        </pc:spChg>
        <pc:spChg chg="add mod">
          <ac:chgData name="Grace Morales" userId="St02FwjNa4WjY41XmLOTAMvNIiLLYTbxAdu1Q0jVEeI=" providerId="None" clId="Web-{BB1E06EC-BBA5-4188-83B5-26075E4331A3}" dt="2021-11-30T01:06:18.801" v="456" actId="1076"/>
          <ac:spMkLst>
            <pc:docMk/>
            <pc:sldMk cId="3522852647" sldId="266"/>
            <ac:spMk id="14" creationId="{65AD789A-90EE-488C-B9E2-44D813FCA4FA}"/>
          </ac:spMkLst>
        </pc:spChg>
        <pc:picChg chg="add mod">
          <ac:chgData name="Grace Morales" userId="St02FwjNa4WjY41XmLOTAMvNIiLLYTbxAdu1Q0jVEeI=" providerId="None" clId="Web-{BB1E06EC-BBA5-4188-83B5-26075E4331A3}" dt="2021-11-30T01:01:49.721" v="407" actId="1076"/>
          <ac:picMkLst>
            <pc:docMk/>
            <pc:sldMk cId="3522852647" sldId="266"/>
            <ac:picMk id="8" creationId="{90CB6C38-7FC1-4C50-B24D-AAD2679F3F03}"/>
          </ac:picMkLst>
        </pc:picChg>
        <pc:picChg chg="add mod">
          <ac:chgData name="Grace Morales" userId="St02FwjNa4WjY41XmLOTAMvNIiLLYTbxAdu1Q0jVEeI=" providerId="None" clId="Web-{BB1E06EC-BBA5-4188-83B5-26075E4331A3}" dt="2021-11-30T01:03:53.463" v="411" actId="1076"/>
          <ac:picMkLst>
            <pc:docMk/>
            <pc:sldMk cId="3522852647" sldId="266"/>
            <ac:picMk id="11" creationId="{C5A785E5-1149-4EC9-9FC3-AE4E805FD971}"/>
          </ac:picMkLst>
        </pc:picChg>
        <pc:picChg chg="add mod">
          <ac:chgData name="Grace Morales" userId="St02FwjNa4WjY41XmLOTAMvNIiLLYTbxAdu1Q0jVEeI=" providerId="None" clId="Web-{BB1E06EC-BBA5-4188-83B5-26075E4331A3}" dt="2021-11-30T01:05:00.077" v="438" actId="1076"/>
          <ac:picMkLst>
            <pc:docMk/>
            <pc:sldMk cId="3522852647" sldId="266"/>
            <ac:picMk id="13" creationId="{6CE766B1-1EE9-4FA6-B3CE-DAE84859D75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B3934-C55B-4272-A18D-194EE0C5C6AA}" type="datetimeFigureOut">
              <a:rPr lang="en-US"/>
              <a:t>12/2/2021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BAC1F-D24E-42FD-85DC-588299BAA0FF}" type="slidenum">
              <a:rPr lang="en-US"/>
              <a:t>‹#›</a:t>
            </a:fld>
            <a:endParaRPr lang="en-US"/>
          </a:p>
        </p:txBody>
      </p:sp>
    </p:spTree>
    <p:extLst>
      <p:ext uri="{BB962C8B-B14F-4D97-AF65-F5344CB8AC3E}">
        <p14:creationId xmlns:p14="http://schemas.microsoft.com/office/powerpoint/2010/main" val="330310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Bacteriuria is a spectrum  of clinical presentations </a:t>
            </a:r>
          </a:p>
        </p:txBody>
      </p:sp>
      <p:sp>
        <p:nvSpPr>
          <p:cNvPr id="4" name="Slide Number Placeholder 3"/>
          <p:cNvSpPr>
            <a:spLocks noGrp="1"/>
          </p:cNvSpPr>
          <p:nvPr>
            <p:ph type="sldNum" sz="quarter" idx="5"/>
          </p:nvPr>
        </p:nvSpPr>
        <p:spPr/>
        <p:txBody>
          <a:bodyPr/>
          <a:lstStyle/>
          <a:p>
            <a:fld id="{357BAC1F-D24E-42FD-85DC-588299BAA0FF}" type="slidenum">
              <a:rPr lang="en-US"/>
              <a:t>2</a:t>
            </a:fld>
            <a:endParaRPr lang="en-US"/>
          </a:p>
        </p:txBody>
      </p:sp>
    </p:spTree>
    <p:extLst>
      <p:ext uri="{BB962C8B-B14F-4D97-AF65-F5344CB8AC3E}">
        <p14:creationId xmlns:p14="http://schemas.microsoft.com/office/powerpoint/2010/main" val="272945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At Vanderbilt, Drs. Schmitz and </a:t>
            </a:r>
            <a:r>
              <a:rPr lang="en-US" dirty="0" err="1">
                <a:cs typeface="Calibri"/>
              </a:rPr>
              <a:t>Hadjifrangiskou</a:t>
            </a:r>
            <a:r>
              <a:rPr lang="en-US" dirty="0">
                <a:cs typeface="Calibri"/>
              </a:rPr>
              <a:t> are co-directors for a microbial biobank system, </a:t>
            </a:r>
            <a:r>
              <a:rPr lang="en-US" dirty="0" err="1">
                <a:cs typeface="Calibri"/>
              </a:rPr>
              <a:t>microVU</a:t>
            </a:r>
            <a:r>
              <a:rPr lang="en-US" dirty="0">
                <a:cs typeface="Calibri"/>
              </a:rPr>
              <a:t>, which operates in conjunction with the Vanderbilt Urinary Isolate Repository. </a:t>
            </a:r>
            <a:endParaRPr lang="en-US">
              <a:cs typeface="Calibri"/>
            </a:endParaRPr>
          </a:p>
          <a:p>
            <a:r>
              <a:rPr lang="en-US" dirty="0">
                <a:cs typeface="Calibri"/>
              </a:rPr>
              <a:t>Here, we bank bacterial isolates from urine and now respiratory isolates for use for research purposes. </a:t>
            </a:r>
            <a:r>
              <a:rPr lang="en-US" dirty="0"/>
              <a:t>One of the highlights of this biobank is the linking to de-</a:t>
            </a:r>
            <a:r>
              <a:rPr lang="en-US" dirty="0" err="1"/>
              <a:t>indentified</a:t>
            </a:r>
            <a:r>
              <a:rPr lang="en-US" dirty="0"/>
              <a:t> </a:t>
            </a:r>
            <a:r>
              <a:rPr lang="en-US" dirty="0" err="1"/>
              <a:t>electrtonic</a:t>
            </a:r>
            <a:r>
              <a:rPr lang="en-US" dirty="0"/>
              <a:t> health records for these isolates. This allows for </a:t>
            </a:r>
            <a:r>
              <a:rPr lang="en-US" dirty="0">
                <a:cs typeface="Calibri"/>
              </a:rPr>
              <a:t> connecting bacterial genotypes with patient phenotypes. At this point, we have tens of thousands of isolates banked. Pictured here is just a snap shot of what this past year's collections have looked like. Between January and September in 2021, we banked more than 12,700 urinary bacterial isolates. What I hope you can appreciate from this graph is we see the majority of these isolates being E. coli isolates. However, we are also being able to pick up less frequent </a:t>
            </a:r>
            <a:r>
              <a:rPr lang="en-US" dirty="0" err="1">
                <a:cs typeface="Calibri"/>
              </a:rPr>
              <a:t>uropathogens</a:t>
            </a:r>
            <a:r>
              <a:rPr lang="en-US" dirty="0">
                <a:cs typeface="Calibri"/>
              </a:rPr>
              <a:t> such as S. </a:t>
            </a:r>
            <a:r>
              <a:rPr lang="en-US" dirty="0" err="1">
                <a:cs typeface="Calibri"/>
              </a:rPr>
              <a:t>saphrophyticus</a:t>
            </a:r>
            <a:r>
              <a:rPr lang="en-US" dirty="0">
                <a:cs typeface="Calibri"/>
              </a:rPr>
              <a:t> and Acinetobacter. However, in order to make utilization and to leverage the amount of diverse bacterial samples, I have worked to create a computational pipeline with input from various expertise to make the most of the information afforded by the biobank.</a:t>
            </a:r>
          </a:p>
        </p:txBody>
      </p:sp>
      <p:sp>
        <p:nvSpPr>
          <p:cNvPr id="4" name="Slide Number Placeholder 3"/>
          <p:cNvSpPr>
            <a:spLocks noGrp="1"/>
          </p:cNvSpPr>
          <p:nvPr>
            <p:ph type="sldNum" sz="quarter" idx="5"/>
          </p:nvPr>
        </p:nvSpPr>
        <p:spPr/>
        <p:txBody>
          <a:bodyPr/>
          <a:lstStyle/>
          <a:p>
            <a:fld id="{357BAC1F-D24E-42FD-85DC-588299BAA0FF}" type="slidenum">
              <a:rPr lang="en-US"/>
              <a:t>3</a:t>
            </a:fld>
            <a:endParaRPr lang="en-US"/>
          </a:p>
        </p:txBody>
      </p:sp>
    </p:spTree>
    <p:extLst>
      <p:ext uri="{BB962C8B-B14F-4D97-AF65-F5344CB8AC3E}">
        <p14:creationId xmlns:p14="http://schemas.microsoft.com/office/powerpoint/2010/main" val="462077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leaned on the expertise of several groups throughout the development of this pipeline: researchers, clinical microbiologists, as well as </a:t>
            </a:r>
            <a:r>
              <a:rPr lang="en-US" dirty="0" err="1">
                <a:cs typeface="Calibri"/>
              </a:rPr>
              <a:t>clinicans</a:t>
            </a:r>
            <a:r>
              <a:rPr lang="en-US" dirty="0">
                <a:cs typeface="Calibri"/>
              </a:rPr>
              <a:t>. What we wanted to do was make a pipeline that would glean information useful to all groups, with the basic idea of</a:t>
            </a:r>
          </a:p>
        </p:txBody>
      </p:sp>
      <p:sp>
        <p:nvSpPr>
          <p:cNvPr id="4" name="Slide Number Placeholder 3"/>
          <p:cNvSpPr>
            <a:spLocks noGrp="1"/>
          </p:cNvSpPr>
          <p:nvPr>
            <p:ph type="sldNum" sz="quarter" idx="5"/>
          </p:nvPr>
        </p:nvSpPr>
        <p:spPr/>
        <p:txBody>
          <a:bodyPr/>
          <a:lstStyle/>
          <a:p>
            <a:fld id="{357BAC1F-D24E-42FD-85DC-588299BAA0FF}" type="slidenum">
              <a:rPr lang="en-US"/>
              <a:t>4</a:t>
            </a:fld>
            <a:endParaRPr lang="en-US"/>
          </a:p>
        </p:txBody>
      </p:sp>
    </p:spTree>
    <p:extLst>
      <p:ext uri="{BB962C8B-B14F-4D97-AF65-F5344CB8AC3E}">
        <p14:creationId xmlns:p14="http://schemas.microsoft.com/office/powerpoint/2010/main" val="3895691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Advancing urology research. We kept in mind aspects each group would want to know—researchers of what genes or specific alleles of genes are found in the isolates. For clinical microbiology, genomic </a:t>
            </a:r>
            <a:r>
              <a:rPr lang="en-US" dirty="0" err="1">
                <a:cs typeface="Calibri"/>
              </a:rPr>
              <a:t>survellance</a:t>
            </a:r>
            <a:r>
              <a:rPr lang="en-US" dirty="0">
                <a:cs typeface="Calibri"/>
              </a:rPr>
              <a:t> of pathogens. And for the clinicians, additional information that could inform care down the line. </a:t>
            </a:r>
          </a:p>
        </p:txBody>
      </p:sp>
      <p:sp>
        <p:nvSpPr>
          <p:cNvPr id="4" name="Slide Number Placeholder 3"/>
          <p:cNvSpPr>
            <a:spLocks noGrp="1"/>
          </p:cNvSpPr>
          <p:nvPr>
            <p:ph type="sldNum" sz="quarter" idx="5"/>
          </p:nvPr>
        </p:nvSpPr>
        <p:spPr/>
        <p:txBody>
          <a:bodyPr/>
          <a:lstStyle/>
          <a:p>
            <a:fld id="{357BAC1F-D24E-42FD-85DC-588299BAA0FF}" type="slidenum">
              <a:rPr lang="en-US"/>
              <a:t>5</a:t>
            </a:fld>
            <a:endParaRPr lang="en-US"/>
          </a:p>
        </p:txBody>
      </p:sp>
    </p:spTree>
    <p:extLst>
      <p:ext uri="{BB962C8B-B14F-4D97-AF65-F5344CB8AC3E}">
        <p14:creationId xmlns:p14="http://schemas.microsoft.com/office/powerpoint/2010/main" val="1735550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Here is a basic outline of the pipeline: once samples are obtained,  we can go ahead and sequence them. Once </a:t>
            </a:r>
            <a:r>
              <a:rPr lang="en-US" dirty="0" err="1">
                <a:cs typeface="Calibri"/>
              </a:rPr>
              <a:t>sequecning</a:t>
            </a:r>
            <a:r>
              <a:rPr lang="en-US" dirty="0">
                <a:cs typeface="Calibri"/>
              </a:rPr>
              <a:t> is complete, we are able to quality check the genomes, and start processing for genomic information. This includes genotyping on multiple levels—MLST, phylogroup, even serotypes. We can additionally ask what genes are present, this can be especially relevant for tracking virulence factors as well as antimicrobial resistance genes. And finally, a variety of downstream analyses can be </a:t>
            </a:r>
            <a:r>
              <a:rPr lang="en-US" dirty="0" err="1">
                <a:cs typeface="Calibri"/>
              </a:rPr>
              <a:t>preformed</a:t>
            </a:r>
            <a:r>
              <a:rPr lang="en-US" dirty="0">
                <a:cs typeface="Calibri"/>
              </a:rPr>
              <a:t>, such as looking for SNPs in specific genes or regions, preforming association studies such as microbial GWAS, even just looking at the pangenome and all the genes found in the </a:t>
            </a:r>
            <a:r>
              <a:rPr lang="en-US" dirty="0" err="1">
                <a:cs typeface="Calibri"/>
              </a:rPr>
              <a:t>uropathogen</a:t>
            </a:r>
            <a:r>
              <a:rPr lang="en-US" dirty="0">
                <a:cs typeface="Calibri"/>
              </a:rPr>
              <a:t> of choice and seeing how that differs between other infections caused by the same species.  I'd like to show you a bit of how this looks with real data</a:t>
            </a:r>
          </a:p>
        </p:txBody>
      </p:sp>
      <p:sp>
        <p:nvSpPr>
          <p:cNvPr id="4" name="Slide Number Placeholder 3"/>
          <p:cNvSpPr>
            <a:spLocks noGrp="1"/>
          </p:cNvSpPr>
          <p:nvPr>
            <p:ph type="sldNum" sz="quarter" idx="5"/>
          </p:nvPr>
        </p:nvSpPr>
        <p:spPr/>
        <p:txBody>
          <a:bodyPr/>
          <a:lstStyle/>
          <a:p>
            <a:fld id="{357BAC1F-D24E-42FD-85DC-588299BAA0FF}" type="slidenum">
              <a:rPr lang="en-US"/>
              <a:t>6</a:t>
            </a:fld>
            <a:endParaRPr lang="en-US"/>
          </a:p>
        </p:txBody>
      </p:sp>
    </p:spTree>
    <p:extLst>
      <p:ext uri="{BB962C8B-B14F-4D97-AF65-F5344CB8AC3E}">
        <p14:creationId xmlns:p14="http://schemas.microsoft.com/office/powerpoint/2010/main" val="3529309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Since the vast majority of UTI's are caused by E. coli, it provides a nice proof of concept for the pipeline, to characterize the diverse set of organisms. Here is a phylogenetic tree of a sampling of 150 E. coli isolates from </a:t>
            </a:r>
            <a:r>
              <a:rPr lang="en-US" dirty="0" err="1">
                <a:cs typeface="Calibri"/>
              </a:rPr>
              <a:t>microVU</a:t>
            </a:r>
            <a:r>
              <a:rPr lang="en-US" dirty="0">
                <a:cs typeface="Calibri"/>
              </a:rPr>
              <a:t>. These were isolated from </a:t>
            </a:r>
            <a:r>
              <a:rPr lang="en-US" dirty="0" err="1">
                <a:cs typeface="Calibri"/>
              </a:rPr>
              <a:t>sypmtomatic</a:t>
            </a:r>
            <a:r>
              <a:rPr lang="en-US" dirty="0">
                <a:cs typeface="Calibri"/>
              </a:rPr>
              <a:t> and asymptomatic patients. The inner ring color represents the phylogroup of the isolate, and the outer ring represents the presence of </a:t>
            </a:r>
            <a:r>
              <a:rPr lang="en-US" dirty="0" err="1">
                <a:cs typeface="Calibri"/>
              </a:rPr>
              <a:t>syptoms</a:t>
            </a:r>
            <a:r>
              <a:rPr lang="en-US" dirty="0">
                <a:cs typeface="Calibri"/>
              </a:rPr>
              <a:t> in the source patient. I'd like to highlight that we have identified urinary E. coli isolates from every phylogroup. Additionally, Asymptomatic isolates are also found in every phylogroup, underscoring how diverse these isolates are, even without regard to disease severity.</a:t>
            </a:r>
          </a:p>
        </p:txBody>
      </p:sp>
      <p:sp>
        <p:nvSpPr>
          <p:cNvPr id="4" name="Slide Number Placeholder 3"/>
          <p:cNvSpPr>
            <a:spLocks noGrp="1"/>
          </p:cNvSpPr>
          <p:nvPr>
            <p:ph type="sldNum" sz="quarter" idx="5"/>
          </p:nvPr>
        </p:nvSpPr>
        <p:spPr/>
        <p:txBody>
          <a:bodyPr/>
          <a:lstStyle/>
          <a:p>
            <a:fld id="{357BAC1F-D24E-42FD-85DC-588299BAA0FF}" type="slidenum">
              <a:rPr lang="en-US"/>
              <a:t>7</a:t>
            </a:fld>
            <a:endParaRPr lang="en-US"/>
          </a:p>
        </p:txBody>
      </p:sp>
    </p:spTree>
    <p:extLst>
      <p:ext uri="{BB962C8B-B14F-4D97-AF65-F5344CB8AC3E}">
        <p14:creationId xmlns:p14="http://schemas.microsoft.com/office/powerpoint/2010/main" val="1875197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When we start characterizing it further, we can look at how difference fitness factors are carried. Along the same vein as what I just showed, we see there is no correlation of virulence factors and the presence of symptoms or the severity of disease. Just to give a brief overview of what else we can do with this pipeline, you may recall from my poster earlier where we characterized the presence of mobile genetic elements in urinary E. coli. We are looking at specific SNPs in important metabolic pathways such as purine biosynthesis and salvage. This pipeline provides a jumping off point for answering a variety of genomics questions, and the ability to associate back to patient phenotypes.</a:t>
            </a:r>
          </a:p>
        </p:txBody>
      </p:sp>
      <p:sp>
        <p:nvSpPr>
          <p:cNvPr id="4" name="Slide Number Placeholder 3"/>
          <p:cNvSpPr>
            <a:spLocks noGrp="1"/>
          </p:cNvSpPr>
          <p:nvPr>
            <p:ph type="sldNum" sz="quarter" idx="5"/>
          </p:nvPr>
        </p:nvSpPr>
        <p:spPr/>
        <p:txBody>
          <a:bodyPr/>
          <a:lstStyle/>
          <a:p>
            <a:fld id="{357BAC1F-D24E-42FD-85DC-588299BAA0FF}" type="slidenum">
              <a:rPr lang="en-US"/>
              <a:t>8</a:t>
            </a:fld>
            <a:endParaRPr lang="en-US"/>
          </a:p>
        </p:txBody>
      </p:sp>
    </p:spTree>
    <p:extLst>
      <p:ext uri="{BB962C8B-B14F-4D97-AF65-F5344CB8AC3E}">
        <p14:creationId xmlns:p14="http://schemas.microsoft.com/office/powerpoint/2010/main" val="3034621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When we start characterizing it further, we can look at how difference fitness factors are carried. Along the same vein as what I just showed, we see there is no correlation of virulence factors and the presence of symptoms or the severity of disease. Just to give a brief overview of what else we can do with this pipeline, you may recall from my poster earlier where we characterized the presence of mobile genetic elements in urinary E. coli. We are looking at specific SNPs in important metabolic pathways such as purine biosynthesis and salvage. This pipeline provides a jumping off point for answering a variety of genomics questions, and the ability to associate back to patient phenotypes.</a:t>
            </a:r>
          </a:p>
        </p:txBody>
      </p:sp>
      <p:sp>
        <p:nvSpPr>
          <p:cNvPr id="4" name="Slide Number Placeholder 3"/>
          <p:cNvSpPr>
            <a:spLocks noGrp="1"/>
          </p:cNvSpPr>
          <p:nvPr>
            <p:ph type="sldNum" sz="quarter" idx="5"/>
          </p:nvPr>
        </p:nvSpPr>
        <p:spPr/>
        <p:txBody>
          <a:bodyPr/>
          <a:lstStyle/>
          <a:p>
            <a:fld id="{357BAC1F-D24E-42FD-85DC-588299BAA0FF}" type="slidenum">
              <a:rPr lang="en-US"/>
              <a:t>9</a:t>
            </a:fld>
            <a:endParaRPr lang="en-US"/>
          </a:p>
        </p:txBody>
      </p:sp>
    </p:spTree>
    <p:extLst>
      <p:ext uri="{BB962C8B-B14F-4D97-AF65-F5344CB8AC3E}">
        <p14:creationId xmlns:p14="http://schemas.microsoft.com/office/powerpoint/2010/main" val="716334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I'd like to offer you one additional recent application. Now that I've shown you some of what we have done as a proof of concept, we are now applying this pipeline to other important </a:t>
            </a:r>
            <a:r>
              <a:rPr lang="en-US" dirty="0" err="1">
                <a:cs typeface="Calibri"/>
              </a:rPr>
              <a:t>uropathogens</a:t>
            </a:r>
            <a:r>
              <a:rPr lang="en-US" dirty="0">
                <a:cs typeface="Calibri"/>
              </a:rPr>
              <a:t>. I've been working with an MSTP student, Seth Reasoner, where we are characterizing P. aeruginosa as a </a:t>
            </a:r>
            <a:r>
              <a:rPr lang="en-US" dirty="0" err="1">
                <a:cs typeface="Calibri"/>
              </a:rPr>
              <a:t>uropathogen</a:t>
            </a:r>
            <a:r>
              <a:rPr lang="en-US">
                <a:cs typeface="Calibri"/>
              </a:rPr>
              <a:t>. Here is some preliminary work where first we wanted to see how closely related these isolates are to each other. </a:t>
            </a:r>
          </a:p>
        </p:txBody>
      </p:sp>
      <p:sp>
        <p:nvSpPr>
          <p:cNvPr id="4" name="Slide Number Placeholder 3"/>
          <p:cNvSpPr>
            <a:spLocks noGrp="1"/>
          </p:cNvSpPr>
          <p:nvPr>
            <p:ph type="sldNum" sz="quarter" idx="5"/>
          </p:nvPr>
        </p:nvSpPr>
        <p:spPr/>
        <p:txBody>
          <a:bodyPr/>
          <a:lstStyle/>
          <a:p>
            <a:fld id="{357BAC1F-D24E-42FD-85DC-588299BAA0FF}" type="slidenum">
              <a:rPr lang="en-US"/>
              <a:t>10</a:t>
            </a:fld>
            <a:endParaRPr lang="en-US"/>
          </a:p>
        </p:txBody>
      </p:sp>
    </p:spTree>
    <p:extLst>
      <p:ext uri="{BB962C8B-B14F-4D97-AF65-F5344CB8AC3E}">
        <p14:creationId xmlns:p14="http://schemas.microsoft.com/office/powerpoint/2010/main" val="1003999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cs typeface="Calibri Light"/>
              </a:rPr>
              <a:t>Collaboratively-Developed Pipeline for Microbial Genomes</a:t>
            </a:r>
            <a:endParaRPr lang="en-US" dirty="0"/>
          </a:p>
        </p:txBody>
      </p:sp>
      <p:sp>
        <p:nvSpPr>
          <p:cNvPr id="3" name="Subtitle 2"/>
          <p:cNvSpPr>
            <a:spLocks noGrp="1"/>
          </p:cNvSpPr>
          <p:nvPr>
            <p:ph type="subTitle" idx="1"/>
          </p:nvPr>
        </p:nvSpPr>
        <p:spPr/>
        <p:txBody>
          <a:bodyPr vert="horz" lIns="91440" tIns="45720" rIns="91440" bIns="45720" rtlCol="0" anchor="t">
            <a:normAutofit lnSpcReduction="10000"/>
          </a:bodyPr>
          <a:lstStyle/>
          <a:p>
            <a:r>
              <a:rPr lang="en-US" dirty="0">
                <a:cs typeface="Calibri"/>
              </a:rPr>
              <a:t>Grace Morales</a:t>
            </a:r>
          </a:p>
          <a:p>
            <a:r>
              <a:rPr lang="en-US" dirty="0">
                <a:cs typeface="Calibri"/>
              </a:rPr>
              <a:t>Advisors: Drs. Jonathan Schmitz and Maria </a:t>
            </a:r>
            <a:r>
              <a:rPr lang="en-US" dirty="0" err="1">
                <a:cs typeface="Calibri"/>
              </a:rPr>
              <a:t>Hadjifrangiskou</a:t>
            </a:r>
          </a:p>
          <a:p>
            <a:r>
              <a:rPr lang="en-US" dirty="0">
                <a:cs typeface="Calibri"/>
              </a:rPr>
              <a:t>CAIRIBU meeting</a:t>
            </a:r>
          </a:p>
          <a:p>
            <a:r>
              <a:rPr lang="en-US">
                <a:cs typeface="Calibri"/>
              </a:rPr>
              <a:t>December 3, 2021</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UTIs are caused by diverse bacteria, including those under-studied</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5" descr="Timeline&#10;&#10;Description automatically generated">
            <a:extLst>
              <a:ext uri="{FF2B5EF4-FFF2-40B4-BE49-F238E27FC236}">
                <a16:creationId xmlns:a16="http://schemas.microsoft.com/office/drawing/2014/main" id="{C0A3D0EC-453C-4E11-A135-C0BCC2186B67}"/>
              </a:ext>
            </a:extLst>
          </p:cNvPr>
          <p:cNvPicPr>
            <a:picLocks noGrp="1" noChangeAspect="1"/>
          </p:cNvPicPr>
          <p:nvPr>
            <p:ph idx="1"/>
          </p:nvPr>
        </p:nvPicPr>
        <p:blipFill>
          <a:blip r:embed="rId3"/>
          <a:stretch>
            <a:fillRect/>
          </a:stretch>
        </p:blipFill>
        <p:spPr>
          <a:xfrm>
            <a:off x="7088554" y="1769879"/>
            <a:ext cx="5029200" cy="1590675"/>
          </a:xfrm>
        </p:spPr>
      </p:pic>
      <p:pic>
        <p:nvPicPr>
          <p:cNvPr id="6" name="Picture 6" descr="Chart, pie chart&#10;&#10;Description automatically generated">
            <a:extLst>
              <a:ext uri="{FF2B5EF4-FFF2-40B4-BE49-F238E27FC236}">
                <a16:creationId xmlns:a16="http://schemas.microsoft.com/office/drawing/2014/main" id="{C0A0F60C-3833-46EC-A0DC-0772DE7180D0}"/>
              </a:ext>
            </a:extLst>
          </p:cNvPr>
          <p:cNvPicPr>
            <a:picLocks noChangeAspect="1"/>
          </p:cNvPicPr>
          <p:nvPr/>
        </p:nvPicPr>
        <p:blipFill>
          <a:blip r:embed="rId4"/>
          <a:stretch>
            <a:fillRect/>
          </a:stretch>
        </p:blipFill>
        <p:spPr>
          <a:xfrm>
            <a:off x="7205784" y="3475380"/>
            <a:ext cx="4638430" cy="2818469"/>
          </a:xfrm>
          <a:prstGeom prst="rect">
            <a:avLst/>
          </a:prstGeom>
        </p:spPr>
      </p:pic>
      <p:sp>
        <p:nvSpPr>
          <p:cNvPr id="7" name="Rectangle 6">
            <a:extLst>
              <a:ext uri="{FF2B5EF4-FFF2-40B4-BE49-F238E27FC236}">
                <a16:creationId xmlns:a16="http://schemas.microsoft.com/office/drawing/2014/main" id="{A5570149-8716-41EF-9FAB-8025CD84DFC5}"/>
              </a:ext>
            </a:extLst>
          </p:cNvPr>
          <p:cNvSpPr/>
          <p:nvPr/>
        </p:nvSpPr>
        <p:spPr>
          <a:xfrm>
            <a:off x="6674337" y="1398953"/>
            <a:ext cx="918307" cy="91830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28CAADE-D0CF-4473-A82D-2B0E50A6245B}"/>
              </a:ext>
            </a:extLst>
          </p:cNvPr>
          <p:cNvSpPr/>
          <p:nvPr/>
        </p:nvSpPr>
        <p:spPr>
          <a:xfrm>
            <a:off x="6713413" y="1398953"/>
            <a:ext cx="918307" cy="9183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C4E533-9A29-4868-B505-4A0E46863047}"/>
              </a:ext>
            </a:extLst>
          </p:cNvPr>
          <p:cNvSpPr/>
          <p:nvPr/>
        </p:nvSpPr>
        <p:spPr>
          <a:xfrm>
            <a:off x="6830643" y="3020645"/>
            <a:ext cx="918307" cy="9183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AA40B2-C413-4810-9269-AAF0E3F6BE1D}"/>
              </a:ext>
            </a:extLst>
          </p:cNvPr>
          <p:cNvSpPr txBox="1"/>
          <p:nvPr/>
        </p:nvSpPr>
        <p:spPr>
          <a:xfrm>
            <a:off x="490659" y="2317506"/>
            <a:ext cx="6895122"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a:rPr>
              <a:t>Up to 50% of women will experience at least one UTI in their lifetime</a:t>
            </a:r>
          </a:p>
          <a:p>
            <a:pPr marL="285750" indent="-285750">
              <a:buFont typeface="Arial"/>
              <a:buChar char="•"/>
            </a:pPr>
            <a:r>
              <a:rPr lang="en-US" sz="2800">
                <a:cs typeface="Calibri"/>
              </a:rPr>
              <a:t>The associated cost of these infections is about $1.6 Billion.</a:t>
            </a:r>
          </a:p>
          <a:p>
            <a:pPr marL="285750" indent="-285750">
              <a:buFont typeface="Arial"/>
              <a:buChar char="•"/>
            </a:pPr>
            <a:r>
              <a:rPr lang="en-US" sz="2800" i="1">
                <a:cs typeface="Calibri"/>
              </a:rPr>
              <a:t>E. coli </a:t>
            </a:r>
            <a:r>
              <a:rPr lang="en-US" sz="2800">
                <a:cs typeface="Calibri"/>
              </a:rPr>
              <a:t>cause approximately 80% of these infections</a:t>
            </a:r>
            <a:endParaRPr lang="en-US" sz="2800" dirty="0">
              <a:cs typeface="Calibri"/>
            </a:endParaRPr>
          </a:p>
          <a:p>
            <a:pPr marL="285750" indent="-285750">
              <a:buFont typeface="Arial"/>
              <a:buChar char="•"/>
            </a:pPr>
            <a:r>
              <a:rPr lang="en-US" sz="2800">
                <a:cs typeface="Calibri"/>
              </a:rPr>
              <a:t>Bacteriuria is a spectrum of clinical presentations</a:t>
            </a:r>
            <a:endParaRPr lang="en-US" sz="2800" dirty="0">
              <a:cs typeface="Calibri"/>
            </a:endParaRPr>
          </a:p>
        </p:txBody>
      </p:sp>
    </p:spTree>
    <p:extLst>
      <p:ext uri="{BB962C8B-B14F-4D97-AF65-F5344CB8AC3E}">
        <p14:creationId xmlns:p14="http://schemas.microsoft.com/office/powerpoint/2010/main" val="4135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i="1" dirty="0" err="1">
                <a:cs typeface="Calibri"/>
              </a:rPr>
              <a:t>micro</a:t>
            </a:r>
            <a:r>
              <a:rPr lang="en-US" sz="3200" dirty="0" err="1">
                <a:cs typeface="Calibri"/>
              </a:rPr>
              <a:t>VU</a:t>
            </a:r>
            <a:r>
              <a:rPr lang="en-US" sz="3200" dirty="0">
                <a:cs typeface="Calibri"/>
              </a:rPr>
              <a:t> provides the basis of the pipeline</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A picture containing diagram&#10;&#10;Description automatically generated">
            <a:extLst>
              <a:ext uri="{FF2B5EF4-FFF2-40B4-BE49-F238E27FC236}">
                <a16:creationId xmlns:a16="http://schemas.microsoft.com/office/drawing/2014/main" id="{2805ED0A-E603-4A73-B447-FBC3B0912276}"/>
              </a:ext>
            </a:extLst>
          </p:cNvPr>
          <p:cNvPicPr>
            <a:picLocks noChangeAspect="1"/>
          </p:cNvPicPr>
          <p:nvPr/>
        </p:nvPicPr>
        <p:blipFill>
          <a:blip r:embed="rId3"/>
          <a:stretch>
            <a:fillRect/>
          </a:stretch>
        </p:blipFill>
        <p:spPr>
          <a:xfrm>
            <a:off x="1280390" y="1278277"/>
            <a:ext cx="4030362" cy="1057299"/>
          </a:xfrm>
          <a:prstGeom prst="rect">
            <a:avLst/>
          </a:prstGeom>
        </p:spPr>
      </p:pic>
      <p:pic>
        <p:nvPicPr>
          <p:cNvPr id="8" name="Picture 8" descr="Chart, pie chart&#10;&#10;Description automatically generated">
            <a:extLst>
              <a:ext uri="{FF2B5EF4-FFF2-40B4-BE49-F238E27FC236}">
                <a16:creationId xmlns:a16="http://schemas.microsoft.com/office/drawing/2014/main" id="{C9EB8E6A-8CAC-4EB4-874B-012B83D3FC5E}"/>
              </a:ext>
            </a:extLst>
          </p:cNvPr>
          <p:cNvPicPr>
            <a:picLocks noChangeAspect="1"/>
          </p:cNvPicPr>
          <p:nvPr/>
        </p:nvPicPr>
        <p:blipFill>
          <a:blip r:embed="rId4"/>
          <a:stretch>
            <a:fillRect/>
          </a:stretch>
        </p:blipFill>
        <p:spPr>
          <a:xfrm>
            <a:off x="131805" y="2420182"/>
            <a:ext cx="6903307" cy="4252149"/>
          </a:xfrm>
          <a:prstGeom prst="rect">
            <a:avLst/>
          </a:prstGeom>
        </p:spPr>
      </p:pic>
      <p:sp>
        <p:nvSpPr>
          <p:cNvPr id="3" name="TextBox 2">
            <a:extLst>
              <a:ext uri="{FF2B5EF4-FFF2-40B4-BE49-F238E27FC236}">
                <a16:creationId xmlns:a16="http://schemas.microsoft.com/office/drawing/2014/main" id="{A0CA9BAE-8D3C-479C-9934-3315A090B70E}"/>
              </a:ext>
            </a:extLst>
          </p:cNvPr>
          <p:cNvSpPr txBox="1"/>
          <p:nvPr/>
        </p:nvSpPr>
        <p:spPr>
          <a:xfrm>
            <a:off x="7587993" y="3059724"/>
            <a:ext cx="4301319"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Connecting de-identified patient data with bacterial isolates</a:t>
            </a:r>
          </a:p>
          <a:p>
            <a:pPr marL="285750" indent="-285750">
              <a:buFont typeface="Arial"/>
              <a:buChar char="•"/>
            </a:pPr>
            <a:r>
              <a:rPr lang="en-US" sz="2400" dirty="0">
                <a:cs typeface="Calibri"/>
              </a:rPr>
              <a:t>Reflects current distributions of bacterial colonization in the population</a:t>
            </a:r>
          </a:p>
          <a:p>
            <a:pPr marL="285750" indent="-285750">
              <a:buFont typeface="Arial"/>
              <a:buChar char="•"/>
            </a:pPr>
            <a:endParaRPr lang="en-US" sz="2400" dirty="0">
              <a:cs typeface="Calibri"/>
            </a:endParaRPr>
          </a:p>
          <a:p>
            <a:pPr marL="285750" indent="-285750">
              <a:buFont typeface="Arial"/>
              <a:buChar char="•"/>
            </a:pPr>
            <a:endParaRPr lang="en-US" sz="2400" dirty="0">
              <a:cs typeface="Calibri"/>
            </a:endParaRPr>
          </a:p>
        </p:txBody>
      </p:sp>
    </p:spTree>
    <p:extLst>
      <p:ext uri="{BB962C8B-B14F-4D97-AF65-F5344CB8AC3E}">
        <p14:creationId xmlns:p14="http://schemas.microsoft.com/office/powerpoint/2010/main" val="741701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Incorporation of many expertise sets the pipeline apart</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9">
            <a:extLst>
              <a:ext uri="{FF2B5EF4-FFF2-40B4-BE49-F238E27FC236}">
                <a16:creationId xmlns:a16="http://schemas.microsoft.com/office/drawing/2014/main" id="{FCDBD7AA-3320-4EAE-B890-7D03B2CE2BE0}"/>
              </a:ext>
            </a:extLst>
          </p:cNvPr>
          <p:cNvPicPr>
            <a:picLocks noGrp="1" noChangeAspect="1"/>
          </p:cNvPicPr>
          <p:nvPr>
            <p:ph idx="1"/>
          </p:nvPr>
        </p:nvPicPr>
        <p:blipFill>
          <a:blip r:embed="rId3">
            <a:extLst>
              <a:ext uri="{96DAC541-7B7A-43D3-8B79-37D633B846F1}">
                <asvg:svgBlip xmlns:asvg="http://schemas.microsoft.com/office/drawing/2016/SVG/main" xmlns="" r:embed="rId4"/>
              </a:ext>
            </a:extLst>
          </a:blip>
          <a:stretch>
            <a:fillRect/>
          </a:stretch>
        </p:blipFill>
        <p:spPr>
          <a:xfrm>
            <a:off x="3419230" y="1226833"/>
            <a:ext cx="5705230" cy="5705230"/>
          </a:xfrm>
        </p:spPr>
      </p:pic>
      <p:sp>
        <p:nvSpPr>
          <p:cNvPr id="10" name="TextBox 9">
            <a:extLst>
              <a:ext uri="{FF2B5EF4-FFF2-40B4-BE49-F238E27FC236}">
                <a16:creationId xmlns:a16="http://schemas.microsoft.com/office/drawing/2014/main" id="{C096C64C-1573-4A3C-A485-0317035FC85B}"/>
              </a:ext>
            </a:extLst>
          </p:cNvPr>
          <p:cNvSpPr txBox="1"/>
          <p:nvPr/>
        </p:nvSpPr>
        <p:spPr>
          <a:xfrm>
            <a:off x="5593862" y="2106246"/>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cs typeface="Calibri"/>
              </a:rPr>
              <a:t>Researchers</a:t>
            </a:r>
            <a:endParaRPr lang="en-US" sz="2000" b="1" dirty="0">
              <a:cs typeface="Calibri"/>
            </a:endParaRPr>
          </a:p>
        </p:txBody>
      </p:sp>
      <p:sp>
        <p:nvSpPr>
          <p:cNvPr id="11" name="TextBox 10">
            <a:extLst>
              <a:ext uri="{FF2B5EF4-FFF2-40B4-BE49-F238E27FC236}">
                <a16:creationId xmlns:a16="http://schemas.microsoft.com/office/drawing/2014/main" id="{F252A2C8-E908-45E2-82CA-1CB2A9CEBCC2}"/>
              </a:ext>
            </a:extLst>
          </p:cNvPr>
          <p:cNvSpPr txBox="1"/>
          <p:nvPr/>
        </p:nvSpPr>
        <p:spPr>
          <a:xfrm>
            <a:off x="7010400" y="4822091"/>
            <a:ext cx="198119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Clinical Microbiology</a:t>
            </a:r>
            <a:endParaRPr lang="en-US" sz="2000" b="1" dirty="0">
              <a:cs typeface="Calibri"/>
            </a:endParaRPr>
          </a:p>
        </p:txBody>
      </p:sp>
      <p:sp>
        <p:nvSpPr>
          <p:cNvPr id="12" name="TextBox 11">
            <a:extLst>
              <a:ext uri="{FF2B5EF4-FFF2-40B4-BE49-F238E27FC236}">
                <a16:creationId xmlns:a16="http://schemas.microsoft.com/office/drawing/2014/main" id="{CF92DA6C-D56B-4492-AC6E-9BDC1FBDE015}"/>
              </a:ext>
            </a:extLst>
          </p:cNvPr>
          <p:cNvSpPr txBox="1"/>
          <p:nvPr/>
        </p:nvSpPr>
        <p:spPr>
          <a:xfrm>
            <a:off x="3483707" y="5124937"/>
            <a:ext cx="1981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Physicians</a:t>
            </a:r>
            <a:endParaRPr lang="en-US" sz="2000" b="1" dirty="0">
              <a:cs typeface="Calibri"/>
            </a:endParaRPr>
          </a:p>
        </p:txBody>
      </p:sp>
    </p:spTree>
    <p:extLst>
      <p:ext uri="{BB962C8B-B14F-4D97-AF65-F5344CB8AC3E}">
        <p14:creationId xmlns:p14="http://schemas.microsoft.com/office/powerpoint/2010/main" val="4113280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Incorporation of many expertise sets the pipeline apart</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9">
            <a:extLst>
              <a:ext uri="{FF2B5EF4-FFF2-40B4-BE49-F238E27FC236}">
                <a16:creationId xmlns:a16="http://schemas.microsoft.com/office/drawing/2014/main" id="{FCDBD7AA-3320-4EAE-B890-7D03B2CE2BE0}"/>
              </a:ext>
            </a:extLst>
          </p:cNvPr>
          <p:cNvPicPr>
            <a:picLocks noGrp="1" noChangeAspect="1"/>
          </p:cNvPicPr>
          <p:nvPr>
            <p:ph idx="1"/>
          </p:nvPr>
        </p:nvPicPr>
        <p:blipFill>
          <a:blip r:embed="rId3">
            <a:extLst>
              <a:ext uri="{96DAC541-7B7A-43D3-8B79-37D633B846F1}">
                <asvg:svgBlip xmlns:asvg="http://schemas.microsoft.com/office/drawing/2016/SVG/main" xmlns="" r:embed="rId4"/>
              </a:ext>
            </a:extLst>
          </a:blip>
          <a:stretch>
            <a:fillRect/>
          </a:stretch>
        </p:blipFill>
        <p:spPr>
          <a:xfrm>
            <a:off x="3419230" y="1226833"/>
            <a:ext cx="5705230" cy="5705230"/>
          </a:xfrm>
        </p:spPr>
      </p:pic>
      <p:sp>
        <p:nvSpPr>
          <p:cNvPr id="10" name="TextBox 9">
            <a:extLst>
              <a:ext uri="{FF2B5EF4-FFF2-40B4-BE49-F238E27FC236}">
                <a16:creationId xmlns:a16="http://schemas.microsoft.com/office/drawing/2014/main" id="{C096C64C-1573-4A3C-A485-0317035FC85B}"/>
              </a:ext>
            </a:extLst>
          </p:cNvPr>
          <p:cNvSpPr txBox="1"/>
          <p:nvPr/>
        </p:nvSpPr>
        <p:spPr>
          <a:xfrm>
            <a:off x="5593862" y="2106246"/>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cs typeface="Calibri"/>
              </a:rPr>
              <a:t>Researchers</a:t>
            </a:r>
            <a:endParaRPr lang="en-US" sz="2000" b="1" dirty="0">
              <a:cs typeface="Calibri"/>
            </a:endParaRPr>
          </a:p>
        </p:txBody>
      </p:sp>
      <p:sp>
        <p:nvSpPr>
          <p:cNvPr id="11" name="TextBox 10">
            <a:extLst>
              <a:ext uri="{FF2B5EF4-FFF2-40B4-BE49-F238E27FC236}">
                <a16:creationId xmlns:a16="http://schemas.microsoft.com/office/drawing/2014/main" id="{F252A2C8-E908-45E2-82CA-1CB2A9CEBCC2}"/>
              </a:ext>
            </a:extLst>
          </p:cNvPr>
          <p:cNvSpPr txBox="1"/>
          <p:nvPr/>
        </p:nvSpPr>
        <p:spPr>
          <a:xfrm>
            <a:off x="7010400" y="4822091"/>
            <a:ext cx="198119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Clinical Microbiology</a:t>
            </a:r>
            <a:endParaRPr lang="en-US" sz="2000" b="1" dirty="0">
              <a:cs typeface="Calibri"/>
            </a:endParaRPr>
          </a:p>
        </p:txBody>
      </p:sp>
      <p:sp>
        <p:nvSpPr>
          <p:cNvPr id="12" name="TextBox 11">
            <a:extLst>
              <a:ext uri="{FF2B5EF4-FFF2-40B4-BE49-F238E27FC236}">
                <a16:creationId xmlns:a16="http://schemas.microsoft.com/office/drawing/2014/main" id="{CF92DA6C-D56B-4492-AC6E-9BDC1FBDE015}"/>
              </a:ext>
            </a:extLst>
          </p:cNvPr>
          <p:cNvSpPr txBox="1"/>
          <p:nvPr/>
        </p:nvSpPr>
        <p:spPr>
          <a:xfrm>
            <a:off x="3483707" y="5124937"/>
            <a:ext cx="1981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cs typeface="Calibri"/>
              </a:rPr>
              <a:t>Physicians</a:t>
            </a:r>
            <a:endParaRPr lang="en-US" sz="2000" b="1" dirty="0">
              <a:cs typeface="Calibri"/>
            </a:endParaRPr>
          </a:p>
        </p:txBody>
      </p:sp>
      <p:sp>
        <p:nvSpPr>
          <p:cNvPr id="13" name="TextBox 12">
            <a:extLst>
              <a:ext uri="{FF2B5EF4-FFF2-40B4-BE49-F238E27FC236}">
                <a16:creationId xmlns:a16="http://schemas.microsoft.com/office/drawing/2014/main" id="{AD36CD59-7228-4B03-9A0E-94AB06F77FA3}"/>
              </a:ext>
            </a:extLst>
          </p:cNvPr>
          <p:cNvSpPr txBox="1"/>
          <p:nvPr/>
        </p:nvSpPr>
        <p:spPr>
          <a:xfrm>
            <a:off x="5326429" y="3841505"/>
            <a:ext cx="189327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0000"/>
                </a:solidFill>
              </a:rPr>
              <a:t>Advancement of Urology Research</a:t>
            </a:r>
            <a:endParaRPr lang="en-US" sz="2000" b="1">
              <a:solidFill>
                <a:srgbClr val="000000"/>
              </a:solidFill>
              <a:cs typeface="Calibri"/>
            </a:endParaRPr>
          </a:p>
        </p:txBody>
      </p:sp>
    </p:spTree>
    <p:extLst>
      <p:ext uri="{BB962C8B-B14F-4D97-AF65-F5344CB8AC3E}">
        <p14:creationId xmlns:p14="http://schemas.microsoft.com/office/powerpoint/2010/main" val="113021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a:cs typeface="Calibri"/>
              </a:rPr>
              <a:t>A computational pipeline for genomic characterization of uropathogens</a:t>
            </a:r>
            <a:endParaRPr lang="en-US" sz="3200" dirty="0">
              <a:cs typeface="Calibri"/>
            </a:endParaRP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123D74E-87B9-42E2-ACD5-4BDDB17D183B}"/>
              </a:ext>
            </a:extLst>
          </p:cNvPr>
          <p:cNvSpPr/>
          <p:nvPr/>
        </p:nvSpPr>
        <p:spPr>
          <a:xfrm>
            <a:off x="260997" y="1815735"/>
            <a:ext cx="1915757" cy="1133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Calibri"/>
              </a:rPr>
              <a:t>Isolates from clinical micro and </a:t>
            </a:r>
            <a:r>
              <a:rPr lang="en-US" i="1" err="1">
                <a:cs typeface="Calibri"/>
              </a:rPr>
              <a:t>micro</a:t>
            </a:r>
            <a:r>
              <a:rPr lang="en-US" err="1">
                <a:cs typeface="Calibri"/>
              </a:rPr>
              <a:t>VU</a:t>
            </a:r>
            <a:endParaRPr lang="en-US" err="1"/>
          </a:p>
        </p:txBody>
      </p:sp>
      <p:sp>
        <p:nvSpPr>
          <p:cNvPr id="7" name="Rectangle 6">
            <a:extLst>
              <a:ext uri="{FF2B5EF4-FFF2-40B4-BE49-F238E27FC236}">
                <a16:creationId xmlns:a16="http://schemas.microsoft.com/office/drawing/2014/main" id="{CF4927AB-F458-49CF-B3F2-CB168270F65B}"/>
              </a:ext>
            </a:extLst>
          </p:cNvPr>
          <p:cNvSpPr/>
          <p:nvPr/>
        </p:nvSpPr>
        <p:spPr>
          <a:xfrm>
            <a:off x="2748946" y="1804362"/>
            <a:ext cx="1858891" cy="1133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Calibri"/>
              </a:rPr>
              <a:t>Sequencing</a:t>
            </a:r>
            <a:endParaRPr lang="en-US"/>
          </a:p>
        </p:txBody>
      </p:sp>
      <p:sp>
        <p:nvSpPr>
          <p:cNvPr id="8" name="Rectangle 7">
            <a:extLst>
              <a:ext uri="{FF2B5EF4-FFF2-40B4-BE49-F238E27FC236}">
                <a16:creationId xmlns:a16="http://schemas.microsoft.com/office/drawing/2014/main" id="{21B2D46F-C008-475B-9669-346209CCAE4C}"/>
              </a:ext>
            </a:extLst>
          </p:cNvPr>
          <p:cNvSpPr/>
          <p:nvPr/>
        </p:nvSpPr>
        <p:spPr>
          <a:xfrm>
            <a:off x="7592211" y="1804362"/>
            <a:ext cx="1813399" cy="1133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Calibri"/>
              </a:rPr>
              <a:t>Annotation</a:t>
            </a:r>
            <a:endParaRPr lang="en-US"/>
          </a:p>
        </p:txBody>
      </p:sp>
      <p:sp>
        <p:nvSpPr>
          <p:cNvPr id="9" name="Rectangle 8">
            <a:extLst>
              <a:ext uri="{FF2B5EF4-FFF2-40B4-BE49-F238E27FC236}">
                <a16:creationId xmlns:a16="http://schemas.microsoft.com/office/drawing/2014/main" id="{F9EE696D-3AD2-42B9-BFAC-7A9736C1A246}"/>
              </a:ext>
            </a:extLst>
          </p:cNvPr>
          <p:cNvSpPr/>
          <p:nvPr/>
        </p:nvSpPr>
        <p:spPr>
          <a:xfrm>
            <a:off x="5176188" y="1815735"/>
            <a:ext cx="1847518" cy="1133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Calibri"/>
              </a:rPr>
              <a:t>Genotyping </a:t>
            </a:r>
            <a:r>
              <a:rPr lang="en-US">
                <a:cs typeface="Calibri"/>
              </a:rPr>
              <a:t>(MLST, phylogroup, etc)</a:t>
            </a:r>
            <a:endParaRPr lang="en-US"/>
          </a:p>
        </p:txBody>
      </p:sp>
      <p:sp>
        <p:nvSpPr>
          <p:cNvPr id="10" name="Rectangle 9">
            <a:extLst>
              <a:ext uri="{FF2B5EF4-FFF2-40B4-BE49-F238E27FC236}">
                <a16:creationId xmlns:a16="http://schemas.microsoft.com/office/drawing/2014/main" id="{EEF3E093-FDEE-44BD-9A5B-F341FB0BFC5F}"/>
              </a:ext>
            </a:extLst>
          </p:cNvPr>
          <p:cNvSpPr/>
          <p:nvPr/>
        </p:nvSpPr>
        <p:spPr>
          <a:xfrm>
            <a:off x="10015149" y="1804362"/>
            <a:ext cx="1983996" cy="1133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Calibri"/>
              </a:rPr>
              <a:t>Downstream analysis (SNP calling, association </a:t>
            </a:r>
            <a:r>
              <a:rPr lang="en-US">
                <a:cs typeface="Calibri"/>
              </a:rPr>
              <a:t>studies, etc)</a:t>
            </a:r>
            <a:endParaRPr lang="en-US"/>
          </a:p>
        </p:txBody>
      </p:sp>
      <p:cxnSp>
        <p:nvCxnSpPr>
          <p:cNvPr id="3" name="Straight Arrow Connector 2">
            <a:extLst>
              <a:ext uri="{FF2B5EF4-FFF2-40B4-BE49-F238E27FC236}">
                <a16:creationId xmlns:a16="http://schemas.microsoft.com/office/drawing/2014/main" id="{376FDFE9-DEDB-4AFE-BA54-AA910307E4E6}"/>
              </a:ext>
            </a:extLst>
          </p:cNvPr>
          <p:cNvCxnSpPr/>
          <p:nvPr/>
        </p:nvCxnSpPr>
        <p:spPr>
          <a:xfrm>
            <a:off x="2256003" y="2409540"/>
            <a:ext cx="379863" cy="4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36F5095-7D15-49FF-8421-1EDDE4D5E000}"/>
              </a:ext>
            </a:extLst>
          </p:cNvPr>
          <p:cNvCxnSpPr>
            <a:cxnSpLocks/>
          </p:cNvCxnSpPr>
          <p:nvPr/>
        </p:nvCxnSpPr>
        <p:spPr>
          <a:xfrm>
            <a:off x="4701226" y="2398166"/>
            <a:ext cx="379863" cy="4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33FF521-4E83-4339-A7D3-24F8CD0B02EE}"/>
              </a:ext>
            </a:extLst>
          </p:cNvPr>
          <p:cNvCxnSpPr>
            <a:cxnSpLocks/>
          </p:cNvCxnSpPr>
          <p:nvPr/>
        </p:nvCxnSpPr>
        <p:spPr>
          <a:xfrm>
            <a:off x="7135076" y="2386791"/>
            <a:ext cx="379863" cy="4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07EA6D7-99E1-47FD-84BF-FFFB5DF983B4}"/>
              </a:ext>
            </a:extLst>
          </p:cNvPr>
          <p:cNvCxnSpPr>
            <a:cxnSpLocks/>
          </p:cNvCxnSpPr>
          <p:nvPr/>
        </p:nvCxnSpPr>
        <p:spPr>
          <a:xfrm>
            <a:off x="9466568" y="2375418"/>
            <a:ext cx="379863" cy="4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7788FAC-6C44-4639-AF94-153990B7914E}"/>
              </a:ext>
            </a:extLst>
          </p:cNvPr>
          <p:cNvSpPr txBox="1"/>
          <p:nvPr/>
        </p:nvSpPr>
        <p:spPr>
          <a:xfrm>
            <a:off x="347165" y="3383791"/>
            <a:ext cx="1151188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Calibri"/>
              </a:rPr>
              <a:t>Key features:</a:t>
            </a:r>
          </a:p>
          <a:p>
            <a:pPr marL="742950" lvl="1" indent="-285750">
              <a:buFont typeface="Arial"/>
              <a:buChar char="•"/>
            </a:pPr>
            <a:r>
              <a:rPr lang="en-US" sz="2400" dirty="0">
                <a:cs typeface="Calibri"/>
              </a:rPr>
              <a:t>Generalizable for bacterial isolates</a:t>
            </a:r>
          </a:p>
          <a:p>
            <a:pPr marL="742950" lvl="1" indent="-285750">
              <a:buFont typeface="Arial"/>
              <a:buChar char="•"/>
            </a:pPr>
            <a:r>
              <a:rPr lang="en-US" sz="2400" dirty="0">
                <a:cs typeface="Calibri"/>
              </a:rPr>
              <a:t>High-throughput analysis</a:t>
            </a:r>
          </a:p>
          <a:p>
            <a:pPr marL="742950" lvl="1" indent="-285750">
              <a:buFont typeface="Arial"/>
              <a:buChar char="•"/>
            </a:pPr>
            <a:r>
              <a:rPr lang="en-US" sz="2400" dirty="0">
                <a:cs typeface="Calibri"/>
              </a:rPr>
              <a:t>Provides framework for genomic surveillance</a:t>
            </a:r>
          </a:p>
        </p:txBody>
      </p:sp>
    </p:spTree>
    <p:extLst>
      <p:ext uri="{BB962C8B-B14F-4D97-AF65-F5344CB8AC3E}">
        <p14:creationId xmlns:p14="http://schemas.microsoft.com/office/powerpoint/2010/main" val="423578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a:cs typeface="Calibri"/>
              </a:rPr>
              <a:t>Proof of Concept: </a:t>
            </a:r>
            <a:r>
              <a:rPr lang="en-US" sz="3200" i="1">
                <a:cs typeface="Calibri"/>
              </a:rPr>
              <a:t>Escherichia coli</a:t>
            </a:r>
            <a:r>
              <a:rPr lang="en-US" sz="3200">
                <a:cs typeface="Calibri"/>
              </a:rPr>
              <a:t> is a diverse uropathogen</a:t>
            </a:r>
            <a:endParaRPr lang="en-US"/>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9">
            <a:extLst>
              <a:ext uri="{FF2B5EF4-FFF2-40B4-BE49-F238E27FC236}">
                <a16:creationId xmlns:a16="http://schemas.microsoft.com/office/drawing/2014/main" id="{8177F28B-F60F-4A76-B147-AB80B975ECD6}"/>
              </a:ext>
            </a:extLst>
          </p:cNvPr>
          <p:cNvPicPr>
            <a:picLocks noGrp="1" noChangeAspect="1"/>
          </p:cNvPicPr>
          <p:nvPr>
            <p:ph idx="1"/>
          </p:nvPr>
        </p:nvPicPr>
        <p:blipFill>
          <a:blip r:embed="rId3">
            <a:extLst>
              <a:ext uri="{96DAC541-7B7A-43D3-8B79-37D633B846F1}">
                <asvg:svgBlip xmlns:asvg="http://schemas.microsoft.com/office/drawing/2016/SVG/main" xmlns="" r:embed="rId4"/>
              </a:ext>
            </a:extLst>
          </a:blip>
          <a:stretch>
            <a:fillRect/>
          </a:stretch>
        </p:blipFill>
        <p:spPr>
          <a:xfrm>
            <a:off x="-409377" y="467702"/>
            <a:ext cx="14515212" cy="6627568"/>
          </a:xfrm>
        </p:spPr>
      </p:pic>
      <p:pic>
        <p:nvPicPr>
          <p:cNvPr id="10" name="Picture 10">
            <a:extLst>
              <a:ext uri="{FF2B5EF4-FFF2-40B4-BE49-F238E27FC236}">
                <a16:creationId xmlns:a16="http://schemas.microsoft.com/office/drawing/2014/main" id="{4067FB24-1701-46D0-807B-49905E55BF3A}"/>
              </a:ext>
            </a:extLst>
          </p:cNvPr>
          <p:cNvPicPr>
            <a:picLocks noChangeAspect="1"/>
          </p:cNvPicPr>
          <p:nvPr/>
        </p:nvPicPr>
        <p:blipFill rotWithShape="1">
          <a:blip r:embed="rId5"/>
          <a:srcRect l="53985" r="30072" b="199"/>
          <a:stretch/>
        </p:blipFill>
        <p:spPr>
          <a:xfrm>
            <a:off x="9384323" y="2605755"/>
            <a:ext cx="1289234" cy="4899651"/>
          </a:xfrm>
          <a:prstGeom prst="rect">
            <a:avLst/>
          </a:prstGeom>
        </p:spPr>
      </p:pic>
      <p:sp>
        <p:nvSpPr>
          <p:cNvPr id="3" name="TextBox 2">
            <a:extLst>
              <a:ext uri="{FF2B5EF4-FFF2-40B4-BE49-F238E27FC236}">
                <a16:creationId xmlns:a16="http://schemas.microsoft.com/office/drawing/2014/main" id="{88BF373E-5C00-4911-8809-A65B49567494}"/>
              </a:ext>
            </a:extLst>
          </p:cNvPr>
          <p:cNvSpPr txBox="1"/>
          <p:nvPr/>
        </p:nvSpPr>
        <p:spPr>
          <a:xfrm>
            <a:off x="392243" y="3103367"/>
            <a:ext cx="294791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t>Urine-isolated</a:t>
            </a:r>
            <a:r>
              <a:rPr lang="en-US" sz="2000" i="1"/>
              <a:t> E. coli</a:t>
            </a:r>
            <a:r>
              <a:rPr lang="en-US" sz="2000" dirty="0"/>
              <a:t> </a:t>
            </a:r>
            <a:r>
              <a:rPr lang="en-US" sz="2000"/>
              <a:t>belong to all phylogroups</a:t>
            </a:r>
          </a:p>
          <a:p>
            <a:pPr marL="285750" indent="-285750">
              <a:buFont typeface="Arial"/>
              <a:buChar char="•"/>
            </a:pPr>
            <a:r>
              <a:rPr lang="en-US" sz="2000">
                <a:cs typeface="Calibri"/>
              </a:rPr>
              <a:t>Disease severity is not predicted by phylogroup</a:t>
            </a:r>
            <a:endParaRPr lang="en-US" sz="2000" dirty="0">
              <a:cs typeface="Calibri"/>
            </a:endParaRPr>
          </a:p>
        </p:txBody>
      </p:sp>
    </p:spTree>
    <p:extLst>
      <p:ext uri="{BB962C8B-B14F-4D97-AF65-F5344CB8AC3E}">
        <p14:creationId xmlns:p14="http://schemas.microsoft.com/office/powerpoint/2010/main" val="470419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pic>
        <p:nvPicPr>
          <p:cNvPr id="6" name="Picture 6" descr="Timeline&#10;&#10;Description automatically generated">
            <a:extLst>
              <a:ext uri="{FF2B5EF4-FFF2-40B4-BE49-F238E27FC236}">
                <a16:creationId xmlns:a16="http://schemas.microsoft.com/office/drawing/2014/main" id="{B1CA6DA2-B5A6-4A9F-B601-53DD25207B27}"/>
              </a:ext>
            </a:extLst>
          </p:cNvPr>
          <p:cNvPicPr>
            <a:picLocks noGrp="1" noChangeAspect="1"/>
          </p:cNvPicPr>
          <p:nvPr>
            <p:ph idx="1"/>
          </p:nvPr>
        </p:nvPicPr>
        <p:blipFill rotWithShape="1">
          <a:blip r:embed="rId3"/>
          <a:srcRect l="960" t="1301" r="672" b="19888"/>
          <a:stretch/>
        </p:blipFill>
        <p:spPr>
          <a:xfrm>
            <a:off x="1142774" y="1758106"/>
            <a:ext cx="9887202" cy="4090623"/>
          </a:xfrm>
        </p:spPr>
      </p:pic>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Urinary </a:t>
            </a:r>
            <a:r>
              <a:rPr lang="en-US" sz="3200" i="1" dirty="0">
                <a:cs typeface="Calibri"/>
              </a:rPr>
              <a:t>E. coli</a:t>
            </a:r>
            <a:r>
              <a:rPr lang="en-US" sz="3200" dirty="0">
                <a:cs typeface="Calibri"/>
              </a:rPr>
              <a:t> isolates carry a wide range of virulence factors with no correlation with disease severity </a:t>
            </a:r>
            <a:endParaRPr lang="en-US">
              <a:cs typeface="Calibri" panose="020F0502020204030204"/>
            </a:endParaRP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455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Applying machine learning to predict phenotypes in urine-isolated </a:t>
            </a:r>
            <a:r>
              <a:rPr lang="en-US" sz="3200" i="1" dirty="0">
                <a:cs typeface="Calibri"/>
              </a:rPr>
              <a:t>E. coli</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62C0A187-7E0A-4E84-B70A-346C79EE5F61}"/>
              </a:ext>
            </a:extLst>
          </p:cNvPr>
          <p:cNvSpPr>
            <a:spLocks noGrp="1"/>
          </p:cNvSpPr>
          <p:nvPr>
            <p:ph idx="1"/>
          </p:nvPr>
        </p:nvSpPr>
        <p:spPr>
          <a:xfrm>
            <a:off x="838200" y="1825625"/>
            <a:ext cx="4782458" cy="4351338"/>
          </a:xfrm>
        </p:spPr>
        <p:txBody>
          <a:bodyPr vert="horz" lIns="91440" tIns="45720" rIns="91440" bIns="45720" rtlCol="0" anchor="t">
            <a:normAutofit/>
          </a:bodyPr>
          <a:lstStyle/>
          <a:p>
            <a:r>
              <a:rPr lang="en-US" dirty="0">
                <a:cs typeface="Calibri"/>
              </a:rPr>
              <a:t>Application of two ML approaches to predict the presence of symptoms in source patients</a:t>
            </a:r>
          </a:p>
          <a:p>
            <a:r>
              <a:rPr lang="en-US" dirty="0">
                <a:cs typeface="Calibri"/>
              </a:rPr>
              <a:t>Consistent hits in PAI integration loci</a:t>
            </a:r>
          </a:p>
        </p:txBody>
      </p:sp>
      <p:pic>
        <p:nvPicPr>
          <p:cNvPr id="8" name="Picture 8" descr="Diagram&#10;&#10;Description automatically generated">
            <a:extLst>
              <a:ext uri="{FF2B5EF4-FFF2-40B4-BE49-F238E27FC236}">
                <a16:creationId xmlns:a16="http://schemas.microsoft.com/office/drawing/2014/main" id="{39497387-ADA6-4C00-B56C-3CD2B9FD363F}"/>
              </a:ext>
            </a:extLst>
          </p:cNvPr>
          <p:cNvPicPr>
            <a:picLocks noChangeAspect="1"/>
          </p:cNvPicPr>
          <p:nvPr/>
        </p:nvPicPr>
        <p:blipFill rotWithShape="1">
          <a:blip r:embed="rId3"/>
          <a:srcRect r="133" b="1147"/>
          <a:stretch/>
        </p:blipFill>
        <p:spPr>
          <a:xfrm>
            <a:off x="5295900" y="2207986"/>
            <a:ext cx="6798139" cy="3911582"/>
          </a:xfrm>
          <a:prstGeom prst="rect">
            <a:avLst/>
          </a:prstGeom>
        </p:spPr>
      </p:pic>
    </p:spTree>
    <p:extLst>
      <p:ext uri="{BB962C8B-B14F-4D97-AF65-F5344CB8AC3E}">
        <p14:creationId xmlns:p14="http://schemas.microsoft.com/office/powerpoint/2010/main" val="72268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64097"/>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pic>
        <p:nvPicPr>
          <p:cNvPr id="6" name="Graphic 6">
            <a:extLst>
              <a:ext uri="{FF2B5EF4-FFF2-40B4-BE49-F238E27FC236}">
                <a16:creationId xmlns:a16="http://schemas.microsoft.com/office/drawing/2014/main" id="{B26CBE94-6116-4D57-8112-83261AD4D58B}"/>
              </a:ext>
            </a:extLst>
          </p:cNvPr>
          <p:cNvPicPr>
            <a:picLocks noGrp="1" noChangeAspect="1"/>
          </p:cNvPicPr>
          <p:nvPr>
            <p:ph idx="1"/>
          </p:nvPr>
        </p:nvPicPr>
        <p:blipFill>
          <a:blip r:embed="rId3">
            <a:extLst>
              <a:ext uri="{96DAC541-7B7A-43D3-8B79-37D633B846F1}">
                <asvg:svgBlip xmlns:asvg="http://schemas.microsoft.com/office/drawing/2016/SVG/main" xmlns="" r:embed="rId4"/>
              </a:ext>
            </a:extLst>
          </a:blip>
          <a:stretch>
            <a:fillRect/>
          </a:stretch>
        </p:blipFill>
        <p:spPr>
          <a:xfrm>
            <a:off x="2544549" y="814762"/>
            <a:ext cx="12729219" cy="5831820"/>
          </a:xfrm>
        </p:spPr>
      </p:pic>
      <p:sp>
        <p:nvSpPr>
          <p:cNvPr id="4" name="Rectangle 3">
            <a:extLst>
              <a:ext uri="{FF2B5EF4-FFF2-40B4-BE49-F238E27FC236}">
                <a16:creationId xmlns:a16="http://schemas.microsoft.com/office/drawing/2014/main" id="{6588CBAA-3492-4DB5-83A8-55FEAC66E442}"/>
              </a:ext>
            </a:extLst>
          </p:cNvPr>
          <p:cNvSpPr/>
          <p:nvPr/>
        </p:nvSpPr>
        <p:spPr>
          <a:xfrm>
            <a:off x="4011" y="-14132"/>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a:cs typeface="Calibri"/>
              </a:rPr>
              <a:t>Application of the pipeline to other organisms: </a:t>
            </a:r>
            <a:r>
              <a:rPr lang="en-US" sz="3200" i="1">
                <a:cs typeface="Calibri"/>
              </a:rPr>
              <a:t>P. aeruginosa</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01295"/>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descr="Chart, box and whisker chart&#10;&#10;Description automatically generated">
            <a:extLst>
              <a:ext uri="{FF2B5EF4-FFF2-40B4-BE49-F238E27FC236}">
                <a16:creationId xmlns:a16="http://schemas.microsoft.com/office/drawing/2014/main" id="{CE5E0E90-C552-49E5-B4F0-C53F9CF0CAB7}"/>
              </a:ext>
            </a:extLst>
          </p:cNvPr>
          <p:cNvPicPr>
            <a:picLocks noChangeAspect="1"/>
          </p:cNvPicPr>
          <p:nvPr/>
        </p:nvPicPr>
        <p:blipFill>
          <a:blip r:embed="rId5"/>
          <a:stretch>
            <a:fillRect/>
          </a:stretch>
        </p:blipFill>
        <p:spPr>
          <a:xfrm>
            <a:off x="8032831" y="2202721"/>
            <a:ext cx="2026077" cy="739995"/>
          </a:xfrm>
          <a:prstGeom prst="rect">
            <a:avLst/>
          </a:prstGeom>
        </p:spPr>
      </p:pic>
      <p:sp>
        <p:nvSpPr>
          <p:cNvPr id="9" name="Rectangle 8">
            <a:extLst>
              <a:ext uri="{FF2B5EF4-FFF2-40B4-BE49-F238E27FC236}">
                <a16:creationId xmlns:a16="http://schemas.microsoft.com/office/drawing/2014/main" id="{430BC424-F0B6-472F-9CFE-C19DA72DAEA8}"/>
              </a:ext>
            </a:extLst>
          </p:cNvPr>
          <p:cNvSpPr/>
          <p:nvPr/>
        </p:nvSpPr>
        <p:spPr>
          <a:xfrm>
            <a:off x="1281722" y="1742271"/>
            <a:ext cx="918307" cy="9183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5AC2993-57AA-40FC-AC61-9D83C10A0651}"/>
              </a:ext>
            </a:extLst>
          </p:cNvPr>
          <p:cNvSpPr/>
          <p:nvPr/>
        </p:nvSpPr>
        <p:spPr>
          <a:xfrm>
            <a:off x="5836136" y="2936859"/>
            <a:ext cx="2227698" cy="236163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071EFD1-1FCC-4AFB-9424-632C7F4FB99F}"/>
              </a:ext>
            </a:extLst>
          </p:cNvPr>
          <p:cNvSpPr txBox="1"/>
          <p:nvPr/>
        </p:nvSpPr>
        <p:spPr>
          <a:xfrm>
            <a:off x="9788324" y="6461750"/>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Work done with Seth Reasoner</a:t>
            </a:r>
          </a:p>
        </p:txBody>
      </p:sp>
      <p:sp>
        <p:nvSpPr>
          <p:cNvPr id="7" name="TextBox 6">
            <a:extLst>
              <a:ext uri="{FF2B5EF4-FFF2-40B4-BE49-F238E27FC236}">
                <a16:creationId xmlns:a16="http://schemas.microsoft.com/office/drawing/2014/main" id="{C52E8BED-8BD0-473D-9866-C94523E6A92D}"/>
              </a:ext>
            </a:extLst>
          </p:cNvPr>
          <p:cNvSpPr txBox="1"/>
          <p:nvPr/>
        </p:nvSpPr>
        <p:spPr>
          <a:xfrm>
            <a:off x="859971" y="2120899"/>
            <a:ext cx="4475841"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cs typeface="Calibri"/>
              </a:rPr>
              <a:t>64% were CAUTIs</a:t>
            </a:r>
          </a:p>
          <a:p>
            <a:pPr marL="285750" indent="-285750">
              <a:buFont typeface="Arial"/>
              <a:buChar char="•"/>
            </a:pPr>
            <a:r>
              <a:rPr lang="en-US" sz="2400" dirty="0">
                <a:cs typeface="Calibri"/>
              </a:rPr>
              <a:t>58% hospitalized patients</a:t>
            </a:r>
          </a:p>
          <a:p>
            <a:pPr marL="285750" indent="-285750">
              <a:buFont typeface="Arial"/>
              <a:buChar char="•"/>
            </a:pPr>
            <a:r>
              <a:rPr lang="en-US" sz="2400" dirty="0">
                <a:cs typeface="Calibri"/>
              </a:rPr>
              <a:t>9% emergency department</a:t>
            </a:r>
          </a:p>
          <a:p>
            <a:pPr marL="285750" indent="-285750">
              <a:buFont typeface="Arial"/>
              <a:buChar char="•"/>
            </a:pPr>
            <a:r>
              <a:rPr lang="en-US" sz="2400" dirty="0">
                <a:cs typeface="Calibri"/>
              </a:rPr>
              <a:t>33% outpatient</a:t>
            </a:r>
          </a:p>
          <a:p>
            <a:pPr marL="285750" indent="-285750">
              <a:buFont typeface="Arial"/>
              <a:buChar char="•"/>
            </a:pPr>
            <a:endParaRPr lang="en-US" sz="2400" dirty="0">
              <a:cs typeface="Calibri"/>
            </a:endParaRPr>
          </a:p>
          <a:p>
            <a:pPr marL="285750" indent="-285750">
              <a:buFont typeface="Arial"/>
              <a:buChar char="•"/>
            </a:pPr>
            <a:r>
              <a:rPr lang="en-US" sz="2400" dirty="0">
                <a:cs typeface="Calibri"/>
              </a:rPr>
              <a:t>Sources from a range of clinical presentations</a:t>
            </a:r>
          </a:p>
          <a:p>
            <a:pPr marL="742950" lvl="1" indent="-285750">
              <a:buFont typeface="Arial"/>
              <a:buChar char="•"/>
            </a:pPr>
            <a:r>
              <a:rPr lang="en-US" sz="2400" dirty="0">
                <a:cs typeface="Calibri"/>
              </a:rPr>
              <a:t>ASB to urosepsis</a:t>
            </a:r>
          </a:p>
          <a:p>
            <a:pPr marL="742950" lvl="1" indent="-285750">
              <a:buFont typeface="Arial"/>
              <a:buChar char="•"/>
            </a:pPr>
            <a:r>
              <a:rPr lang="en-US" sz="2400" dirty="0">
                <a:cs typeface="Calibri"/>
              </a:rPr>
              <a:t>Includes recurrent infections</a:t>
            </a:r>
          </a:p>
        </p:txBody>
      </p:sp>
    </p:spTree>
    <p:extLst>
      <p:ext uri="{BB962C8B-B14F-4D97-AF65-F5344CB8AC3E}">
        <p14:creationId xmlns:p14="http://schemas.microsoft.com/office/powerpoint/2010/main" val="155808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Looking to the future</a:t>
            </a: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03861BD-AA62-4499-BC4B-E054AEB053E0}"/>
              </a:ext>
            </a:extLst>
          </p:cNvPr>
          <p:cNvSpPr txBox="1"/>
          <p:nvPr/>
        </p:nvSpPr>
        <p:spPr>
          <a:xfrm>
            <a:off x="397329" y="2828471"/>
            <a:ext cx="736962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cs typeface="Calibri"/>
              </a:rPr>
              <a:t>Computational pipeline leveraging massive amounts of genomic information available</a:t>
            </a:r>
          </a:p>
          <a:p>
            <a:pPr marL="285750" indent="-285750">
              <a:buFont typeface="Arial"/>
              <a:buChar char="•"/>
            </a:pPr>
            <a:r>
              <a:rPr lang="en-US" sz="2400" dirty="0">
                <a:cs typeface="Calibri"/>
              </a:rPr>
              <a:t>Utilizing clinical microbiology resources to </a:t>
            </a:r>
            <a:r>
              <a:rPr lang="en-US" sz="2400" b="1" dirty="0">
                <a:cs typeface="Calibri"/>
              </a:rPr>
              <a:t>connect bacterial genotypes and patient phenotypes</a:t>
            </a:r>
          </a:p>
          <a:p>
            <a:pPr marL="285750" indent="-285750">
              <a:buFont typeface="Arial"/>
              <a:buChar char="•"/>
            </a:pPr>
            <a:r>
              <a:rPr lang="en-US" sz="2400" b="1" dirty="0">
                <a:cs typeface="Calibri"/>
              </a:rPr>
              <a:t>Translational discovery</a:t>
            </a:r>
          </a:p>
          <a:p>
            <a:pPr marL="285750" indent="-285750">
              <a:buFont typeface="Arial"/>
              <a:buChar char="•"/>
            </a:pPr>
            <a:r>
              <a:rPr lang="en-US" sz="2400" dirty="0">
                <a:cs typeface="Calibri"/>
              </a:rPr>
              <a:t>Opportunities to connect researchers and clinicians</a:t>
            </a:r>
          </a:p>
          <a:p>
            <a:pPr marL="285750" indent="-285750">
              <a:buFont typeface="Arial"/>
              <a:buChar char="•"/>
            </a:pPr>
            <a:r>
              <a:rPr lang="en-US" sz="2400" dirty="0">
                <a:cs typeface="Calibri"/>
              </a:rPr>
              <a:t>High-throughput research in </a:t>
            </a:r>
            <a:r>
              <a:rPr lang="en-US" sz="2400" dirty="0" err="1">
                <a:cs typeface="Calibri"/>
              </a:rPr>
              <a:t>uropathogens</a:t>
            </a:r>
            <a:endParaRPr lang="en-US" sz="2400">
              <a:cs typeface="Calibri"/>
            </a:endParaRPr>
          </a:p>
        </p:txBody>
      </p:sp>
      <p:pic>
        <p:nvPicPr>
          <p:cNvPr id="8" name="Picture 7">
            <a:extLst>
              <a:ext uri="{FF2B5EF4-FFF2-40B4-BE49-F238E27FC236}">
                <a16:creationId xmlns:a16="http://schemas.microsoft.com/office/drawing/2014/main" id="{D5EDB774-AC30-421E-92B9-CBA2733B8739}"/>
              </a:ext>
            </a:extLst>
          </p:cNvPr>
          <p:cNvPicPr>
            <a:picLocks noChangeAspect="1"/>
          </p:cNvPicPr>
          <p:nvPr/>
        </p:nvPicPr>
        <p:blipFill>
          <a:blip r:embed="rId2"/>
          <a:stretch>
            <a:fillRect/>
          </a:stretch>
        </p:blipFill>
        <p:spPr>
          <a:xfrm>
            <a:off x="9868027" y="5554866"/>
            <a:ext cx="2070635" cy="1064289"/>
          </a:xfrm>
          <a:prstGeom prst="rect">
            <a:avLst/>
          </a:prstGeom>
        </p:spPr>
      </p:pic>
      <p:pic>
        <p:nvPicPr>
          <p:cNvPr id="18" name="Picture 17" descr="A picture containing plate, clock, food&#10;&#10;Description automatically generated">
            <a:extLst>
              <a:ext uri="{FF2B5EF4-FFF2-40B4-BE49-F238E27FC236}">
                <a16:creationId xmlns:a16="http://schemas.microsoft.com/office/drawing/2014/main" id="{761EE10B-6CCD-48B2-A081-3AA8EB2776EE}"/>
              </a:ext>
            </a:extLst>
          </p:cNvPr>
          <p:cNvPicPr>
            <a:picLocks noChangeAspect="1"/>
          </p:cNvPicPr>
          <p:nvPr/>
        </p:nvPicPr>
        <p:blipFill rotWithShape="1">
          <a:blip r:embed="rId3"/>
          <a:srcRect l="50602" t="-3534" r="402" b="342"/>
          <a:stretch/>
        </p:blipFill>
        <p:spPr>
          <a:xfrm>
            <a:off x="10584147" y="1775856"/>
            <a:ext cx="563917" cy="1456042"/>
          </a:xfrm>
          <a:prstGeom prst="rect">
            <a:avLst/>
          </a:prstGeom>
        </p:spPr>
      </p:pic>
      <p:pic>
        <p:nvPicPr>
          <p:cNvPr id="19" name="Picture 18" descr="A picture containing plate, clock, food&#10;&#10;Description automatically generated">
            <a:extLst>
              <a:ext uri="{FF2B5EF4-FFF2-40B4-BE49-F238E27FC236}">
                <a16:creationId xmlns:a16="http://schemas.microsoft.com/office/drawing/2014/main" id="{F6545719-F136-4940-8F63-3CFB862947DE}"/>
              </a:ext>
            </a:extLst>
          </p:cNvPr>
          <p:cNvPicPr>
            <a:picLocks noChangeAspect="1"/>
          </p:cNvPicPr>
          <p:nvPr/>
        </p:nvPicPr>
        <p:blipFill rotWithShape="1">
          <a:blip r:embed="rId3"/>
          <a:srcRect t="-1370" r="48790"/>
          <a:stretch/>
        </p:blipFill>
        <p:spPr>
          <a:xfrm>
            <a:off x="8648935" y="1673449"/>
            <a:ext cx="651857" cy="1488052"/>
          </a:xfrm>
          <a:prstGeom prst="rect">
            <a:avLst/>
          </a:prstGeom>
        </p:spPr>
      </p:pic>
      <p:sp>
        <p:nvSpPr>
          <p:cNvPr id="20" name="Rectangle: Rounded Corners 19">
            <a:extLst>
              <a:ext uri="{FF2B5EF4-FFF2-40B4-BE49-F238E27FC236}">
                <a16:creationId xmlns:a16="http://schemas.microsoft.com/office/drawing/2014/main" id="{07324B85-E4FF-4158-8724-15F50DF4ADB7}"/>
              </a:ext>
            </a:extLst>
          </p:cNvPr>
          <p:cNvSpPr/>
          <p:nvPr/>
        </p:nvSpPr>
        <p:spPr>
          <a:xfrm>
            <a:off x="10577693" y="4165734"/>
            <a:ext cx="650278" cy="40821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cs typeface="Calibri"/>
            </a:endParaRPr>
          </a:p>
        </p:txBody>
      </p:sp>
      <p:cxnSp>
        <p:nvCxnSpPr>
          <p:cNvPr id="23" name="Straight Arrow Connector 22">
            <a:extLst>
              <a:ext uri="{FF2B5EF4-FFF2-40B4-BE49-F238E27FC236}">
                <a16:creationId xmlns:a16="http://schemas.microsoft.com/office/drawing/2014/main" id="{B86F2F3B-3C50-4B46-BB7D-637516B56877}"/>
              </a:ext>
            </a:extLst>
          </p:cNvPr>
          <p:cNvCxnSpPr>
            <a:cxnSpLocks/>
          </p:cNvCxnSpPr>
          <p:nvPr/>
        </p:nvCxnSpPr>
        <p:spPr>
          <a:xfrm>
            <a:off x="11026462" y="5710129"/>
            <a:ext cx="18143" cy="749171"/>
          </a:xfrm>
          <a:prstGeom prst="straightConnector1">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C70B84E-78B3-4130-BF17-D37FFB8C6DEA}"/>
              </a:ext>
            </a:extLst>
          </p:cNvPr>
          <p:cNvCxnSpPr/>
          <p:nvPr/>
        </p:nvCxnSpPr>
        <p:spPr>
          <a:xfrm>
            <a:off x="10913835" y="3393620"/>
            <a:ext cx="17512" cy="65172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0155DC5-7CD2-49C4-86AA-A24DD1EFFB86}"/>
              </a:ext>
            </a:extLst>
          </p:cNvPr>
          <p:cNvCxnSpPr>
            <a:cxnSpLocks/>
          </p:cNvCxnSpPr>
          <p:nvPr/>
        </p:nvCxnSpPr>
        <p:spPr>
          <a:xfrm flipH="1">
            <a:off x="10946335" y="4755912"/>
            <a:ext cx="6153" cy="6943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6A7D1277-1874-4185-ACD6-E8F9CB69F12A}"/>
              </a:ext>
            </a:extLst>
          </p:cNvPr>
          <p:cNvCxnSpPr/>
          <p:nvPr/>
        </p:nvCxnSpPr>
        <p:spPr>
          <a:xfrm>
            <a:off x="11233604" y="4330245"/>
            <a:ext cx="551542" cy="333828"/>
          </a:xfrm>
          <a:prstGeom prst="curvedConnector3">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30" name="Picture 29" descr="Icon&#10;&#10;Description automatically generated">
            <a:extLst>
              <a:ext uri="{FF2B5EF4-FFF2-40B4-BE49-F238E27FC236}">
                <a16:creationId xmlns:a16="http://schemas.microsoft.com/office/drawing/2014/main" id="{614B1B1F-95CC-4959-BC63-811390559D76}"/>
              </a:ext>
            </a:extLst>
          </p:cNvPr>
          <p:cNvPicPr>
            <a:picLocks noChangeAspect="1"/>
          </p:cNvPicPr>
          <p:nvPr/>
        </p:nvPicPr>
        <p:blipFill>
          <a:blip r:embed="rId2"/>
          <a:stretch>
            <a:fillRect/>
          </a:stretch>
        </p:blipFill>
        <p:spPr>
          <a:xfrm>
            <a:off x="7917669" y="5609294"/>
            <a:ext cx="2070635" cy="1064289"/>
          </a:xfrm>
          <a:prstGeom prst="rect">
            <a:avLst/>
          </a:prstGeom>
        </p:spPr>
      </p:pic>
      <p:sp>
        <p:nvSpPr>
          <p:cNvPr id="31" name="Rectangle: Rounded Corners 30">
            <a:extLst>
              <a:ext uri="{FF2B5EF4-FFF2-40B4-BE49-F238E27FC236}">
                <a16:creationId xmlns:a16="http://schemas.microsoft.com/office/drawing/2014/main" id="{22482534-947C-489F-9E7F-1AAADA3EB2D2}"/>
              </a:ext>
            </a:extLst>
          </p:cNvPr>
          <p:cNvSpPr/>
          <p:nvPr/>
        </p:nvSpPr>
        <p:spPr>
          <a:xfrm>
            <a:off x="8627335" y="4220162"/>
            <a:ext cx="650278" cy="408215"/>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cs typeface="Calibri"/>
            </a:endParaRPr>
          </a:p>
        </p:txBody>
      </p:sp>
      <p:cxnSp>
        <p:nvCxnSpPr>
          <p:cNvPr id="32" name="Straight Arrow Connector 31">
            <a:extLst>
              <a:ext uri="{FF2B5EF4-FFF2-40B4-BE49-F238E27FC236}">
                <a16:creationId xmlns:a16="http://schemas.microsoft.com/office/drawing/2014/main" id="{192B0568-12B1-4A88-B587-6B7DB8C47587}"/>
              </a:ext>
            </a:extLst>
          </p:cNvPr>
          <p:cNvCxnSpPr>
            <a:cxnSpLocks/>
          </p:cNvCxnSpPr>
          <p:nvPr/>
        </p:nvCxnSpPr>
        <p:spPr>
          <a:xfrm>
            <a:off x="9076104" y="5764557"/>
            <a:ext cx="18143" cy="749171"/>
          </a:xfrm>
          <a:prstGeom prst="straightConnector1">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69E1CC1-4229-47E6-ACB0-7EF87BF46B72}"/>
              </a:ext>
            </a:extLst>
          </p:cNvPr>
          <p:cNvCxnSpPr>
            <a:cxnSpLocks/>
          </p:cNvCxnSpPr>
          <p:nvPr/>
        </p:nvCxnSpPr>
        <p:spPr>
          <a:xfrm>
            <a:off x="8963477" y="3448048"/>
            <a:ext cx="17512" cy="65172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D202622-DDD3-4FBC-9091-87A44CAC0F39}"/>
              </a:ext>
            </a:extLst>
          </p:cNvPr>
          <p:cNvCxnSpPr>
            <a:cxnSpLocks/>
          </p:cNvCxnSpPr>
          <p:nvPr/>
        </p:nvCxnSpPr>
        <p:spPr>
          <a:xfrm flipH="1">
            <a:off x="8995977" y="4810340"/>
            <a:ext cx="6153" cy="6943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Curved 34">
            <a:extLst>
              <a:ext uri="{FF2B5EF4-FFF2-40B4-BE49-F238E27FC236}">
                <a16:creationId xmlns:a16="http://schemas.microsoft.com/office/drawing/2014/main" id="{CDCB5D15-4C5A-4C26-809D-7655B63DAC0B}"/>
              </a:ext>
            </a:extLst>
          </p:cNvPr>
          <p:cNvCxnSpPr>
            <a:cxnSpLocks/>
          </p:cNvCxnSpPr>
          <p:nvPr/>
        </p:nvCxnSpPr>
        <p:spPr>
          <a:xfrm>
            <a:off x="9283246" y="4384673"/>
            <a:ext cx="551542" cy="333828"/>
          </a:xfrm>
          <a:prstGeom prst="curvedConnector3">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977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042" y="-45954"/>
            <a:ext cx="10515600" cy="1325563"/>
          </a:xfrm>
        </p:spPr>
        <p:txBody>
          <a:bodyPr>
            <a:normAutofit/>
          </a:bodyPr>
          <a:lstStyle/>
          <a:p>
            <a:r>
              <a:rPr lang="en-US" dirty="0">
                <a:cs typeface="Calibri Light"/>
              </a:rPr>
              <a:t>Collaboratively-Developed Pipeline for </a:t>
            </a:r>
            <a:r>
              <a:rPr lang="en-US" dirty="0" err="1">
                <a:cs typeface="Calibri Light"/>
              </a:rPr>
              <a:t>Microb</a:t>
            </a:r>
          </a:p>
        </p:txBody>
      </p:sp>
      <p:sp>
        <p:nvSpPr>
          <p:cNvPr id="4" name="Rectangle 3">
            <a:extLst>
              <a:ext uri="{FF2B5EF4-FFF2-40B4-BE49-F238E27FC236}">
                <a16:creationId xmlns:a16="http://schemas.microsoft.com/office/drawing/2014/main" id="{6588CBAA-3492-4DB5-83A8-55FEAC66E442}"/>
              </a:ext>
            </a:extLst>
          </p:cNvPr>
          <p:cNvSpPr/>
          <p:nvPr/>
        </p:nvSpPr>
        <p:spPr>
          <a:xfrm>
            <a:off x="4011" y="4011"/>
            <a:ext cx="12181972" cy="1112920"/>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dirty="0">
                <a:cs typeface="Calibri"/>
              </a:rPr>
              <a:t>Acknowledgements</a:t>
            </a:r>
            <a:endParaRPr lang="en-US" sz="3200" i="1" dirty="0" err="1">
              <a:cs typeface="Calibri"/>
            </a:endParaRPr>
          </a:p>
        </p:txBody>
      </p:sp>
      <p:sp>
        <p:nvSpPr>
          <p:cNvPr id="5" name="Rectangle 4">
            <a:extLst>
              <a:ext uri="{FF2B5EF4-FFF2-40B4-BE49-F238E27FC236}">
                <a16:creationId xmlns:a16="http://schemas.microsoft.com/office/drawing/2014/main" id="{F014F0B2-A699-4C1E-B9C6-7DC8AC94DFD5}"/>
              </a:ext>
            </a:extLst>
          </p:cNvPr>
          <p:cNvSpPr/>
          <p:nvPr/>
        </p:nvSpPr>
        <p:spPr>
          <a:xfrm>
            <a:off x="-3509" y="1119438"/>
            <a:ext cx="12181972" cy="110289"/>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0BC424-F0B6-472F-9CFE-C19DA72DAEA8}"/>
              </a:ext>
            </a:extLst>
          </p:cNvPr>
          <p:cNvSpPr/>
          <p:nvPr/>
        </p:nvSpPr>
        <p:spPr>
          <a:xfrm>
            <a:off x="1281722" y="1760414"/>
            <a:ext cx="918307" cy="9183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09FA47A-9A71-4A4B-ACA2-26B30BF5DA82}"/>
              </a:ext>
            </a:extLst>
          </p:cNvPr>
          <p:cNvSpPr txBox="1"/>
          <p:nvPr/>
        </p:nvSpPr>
        <p:spPr>
          <a:xfrm>
            <a:off x="578757" y="1603828"/>
            <a:ext cx="3768271"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t>Schmitz Lab</a:t>
            </a:r>
          </a:p>
          <a:p>
            <a:r>
              <a:rPr lang="en-US" b="1" dirty="0">
                <a:cs typeface="Calibri"/>
              </a:rPr>
              <a:t>Jonathan Schmitz</a:t>
            </a:r>
            <a:r>
              <a:rPr lang="en-US" dirty="0">
                <a:cs typeface="Calibri"/>
              </a:rPr>
              <a:t>, PhD, MD, DABMM</a:t>
            </a:r>
          </a:p>
          <a:p>
            <a:r>
              <a:rPr lang="en-US" dirty="0">
                <a:cs typeface="Calibri"/>
              </a:rPr>
              <a:t>Gerry Van Horn, PhD, DABMM</a:t>
            </a:r>
          </a:p>
          <a:p>
            <a:r>
              <a:rPr lang="en-US" dirty="0">
                <a:cs typeface="Calibri"/>
              </a:rPr>
              <a:t>Hamilton Green</a:t>
            </a:r>
          </a:p>
          <a:p>
            <a:r>
              <a:rPr lang="en-US" dirty="0">
                <a:cs typeface="Calibri"/>
              </a:rPr>
              <a:t>Sara Bowen</a:t>
            </a:r>
          </a:p>
          <a:p>
            <a:r>
              <a:rPr lang="en-US" dirty="0">
                <a:cs typeface="Calibri"/>
              </a:rPr>
              <a:t>Tim Williams</a:t>
            </a:r>
          </a:p>
          <a:p>
            <a:r>
              <a:rPr lang="en-US" dirty="0">
                <a:cs typeface="Calibri"/>
              </a:rPr>
              <a:t>Erin Reid</a:t>
            </a:r>
          </a:p>
          <a:p>
            <a:r>
              <a:rPr lang="en-US" dirty="0">
                <a:cs typeface="Calibri"/>
              </a:rPr>
              <a:t>Mackenzie Attwell</a:t>
            </a:r>
          </a:p>
          <a:p>
            <a:r>
              <a:rPr lang="en-US" dirty="0">
                <a:cs typeface="Calibri"/>
              </a:rPr>
              <a:t>Dayton Marchlewski</a:t>
            </a:r>
          </a:p>
          <a:p>
            <a:r>
              <a:rPr lang="en-US" dirty="0">
                <a:cs typeface="Calibri"/>
              </a:rPr>
              <a:t>Amelia Dodds</a:t>
            </a:r>
          </a:p>
          <a:p>
            <a:r>
              <a:rPr lang="en-US" dirty="0" err="1">
                <a:cs typeface="Calibri"/>
              </a:rPr>
              <a:t>Favour</a:t>
            </a:r>
            <a:r>
              <a:rPr lang="en-US" dirty="0">
                <a:cs typeface="Calibri"/>
              </a:rPr>
              <a:t> </a:t>
            </a:r>
            <a:r>
              <a:rPr lang="en-US" dirty="0" err="1">
                <a:cs typeface="Calibri"/>
              </a:rPr>
              <a:t>Akabogu</a:t>
            </a:r>
            <a:endParaRPr lang="en-US" dirty="0">
              <a:cs typeface="Calibri"/>
            </a:endParaRPr>
          </a:p>
        </p:txBody>
      </p:sp>
      <p:sp>
        <p:nvSpPr>
          <p:cNvPr id="6" name="TextBox 5">
            <a:extLst>
              <a:ext uri="{FF2B5EF4-FFF2-40B4-BE49-F238E27FC236}">
                <a16:creationId xmlns:a16="http://schemas.microsoft.com/office/drawing/2014/main" id="{51A1903D-5BB2-43D3-B825-165EA1D186F3}"/>
              </a:ext>
            </a:extLst>
          </p:cNvPr>
          <p:cNvSpPr txBox="1"/>
          <p:nvPr/>
        </p:nvSpPr>
        <p:spPr>
          <a:xfrm>
            <a:off x="4649561" y="1601560"/>
            <a:ext cx="324212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err="1"/>
              <a:t>Hadjifrangiskou</a:t>
            </a:r>
            <a:r>
              <a:rPr lang="en-US" u="sng" dirty="0"/>
              <a:t> Lab</a:t>
            </a:r>
          </a:p>
          <a:p>
            <a:r>
              <a:rPr lang="en-US" b="1" dirty="0">
                <a:cs typeface="Calibri"/>
              </a:rPr>
              <a:t>Maria </a:t>
            </a:r>
            <a:r>
              <a:rPr lang="en-US" b="1" dirty="0" err="1">
                <a:cs typeface="Calibri"/>
              </a:rPr>
              <a:t>Hadjifrangiskou</a:t>
            </a:r>
            <a:r>
              <a:rPr lang="en-US" dirty="0">
                <a:cs typeface="Calibri"/>
              </a:rPr>
              <a:t>, PhD</a:t>
            </a:r>
            <a:endParaRPr lang="en-US" u="sng" dirty="0">
              <a:cs typeface="Calibri"/>
            </a:endParaRPr>
          </a:p>
          <a:p>
            <a:r>
              <a:rPr lang="en-US" dirty="0">
                <a:cs typeface="Calibri"/>
              </a:rPr>
              <a:t>John Brannon, PhD</a:t>
            </a:r>
          </a:p>
          <a:p>
            <a:r>
              <a:rPr lang="en-US" dirty="0">
                <a:cs typeface="Calibri"/>
              </a:rPr>
              <a:t>Connor Beebout</a:t>
            </a:r>
          </a:p>
          <a:p>
            <a:r>
              <a:rPr lang="en-US" dirty="0">
                <a:cs typeface="Calibri"/>
              </a:rPr>
              <a:t>Melanie Hurst</a:t>
            </a:r>
          </a:p>
          <a:p>
            <a:r>
              <a:rPr lang="en-US" dirty="0">
                <a:cs typeface="Calibri"/>
              </a:rPr>
              <a:t>Michelle Wiebe</a:t>
            </a:r>
          </a:p>
          <a:p>
            <a:r>
              <a:rPr lang="en-US" dirty="0">
                <a:cs typeface="Calibri"/>
              </a:rPr>
              <a:t>Tomas Bermudez</a:t>
            </a:r>
          </a:p>
          <a:p>
            <a:r>
              <a:rPr lang="en-US" dirty="0">
                <a:cs typeface="Calibri"/>
              </a:rPr>
              <a:t>Seth Reasoner</a:t>
            </a:r>
          </a:p>
        </p:txBody>
      </p:sp>
      <p:sp>
        <p:nvSpPr>
          <p:cNvPr id="7" name="TextBox 6">
            <a:extLst>
              <a:ext uri="{FF2B5EF4-FFF2-40B4-BE49-F238E27FC236}">
                <a16:creationId xmlns:a16="http://schemas.microsoft.com/office/drawing/2014/main" id="{5C3BB32B-D46F-46E8-A641-D6E520412DB1}"/>
              </a:ext>
            </a:extLst>
          </p:cNvPr>
          <p:cNvSpPr txBox="1"/>
          <p:nvPr/>
        </p:nvSpPr>
        <p:spPr>
          <a:xfrm>
            <a:off x="528864" y="4883149"/>
            <a:ext cx="439419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t>Funding</a:t>
            </a:r>
          </a:p>
          <a:p>
            <a:r>
              <a:rPr lang="en-US" dirty="0">
                <a:cs typeface="Calibri"/>
              </a:rPr>
              <a:t>Trans-Institutional Reinvestment Award</a:t>
            </a:r>
          </a:p>
          <a:p>
            <a:r>
              <a:rPr lang="en-US" dirty="0">
                <a:cs typeface="Calibri"/>
              </a:rPr>
              <a:t>Center for Personalized Microbiology</a:t>
            </a:r>
          </a:p>
          <a:p>
            <a:r>
              <a:rPr lang="en-US" dirty="0">
                <a:cs typeface="Calibri"/>
              </a:rPr>
              <a:t>P20 DK123967-01</a:t>
            </a:r>
          </a:p>
        </p:txBody>
      </p:sp>
      <p:pic>
        <p:nvPicPr>
          <p:cNvPr id="8" name="Picture 7" descr="A picture containing diagram&#10;&#10;Description automatically generated">
            <a:extLst>
              <a:ext uri="{FF2B5EF4-FFF2-40B4-BE49-F238E27FC236}">
                <a16:creationId xmlns:a16="http://schemas.microsoft.com/office/drawing/2014/main" id="{90CB6C38-7FC1-4C50-B24D-AAD2679F3F03}"/>
              </a:ext>
            </a:extLst>
          </p:cNvPr>
          <p:cNvPicPr>
            <a:picLocks noChangeAspect="1"/>
          </p:cNvPicPr>
          <p:nvPr/>
        </p:nvPicPr>
        <p:blipFill>
          <a:blip r:embed="rId2"/>
          <a:stretch>
            <a:fillRect/>
          </a:stretch>
        </p:blipFill>
        <p:spPr>
          <a:xfrm>
            <a:off x="7784604" y="1486920"/>
            <a:ext cx="4030362" cy="1057299"/>
          </a:xfrm>
          <a:prstGeom prst="rect">
            <a:avLst/>
          </a:prstGeom>
        </p:spPr>
      </p:pic>
      <p:pic>
        <p:nvPicPr>
          <p:cNvPr id="11" name="Picture 11" descr="Logo&#10;&#10;Description automatically generated">
            <a:extLst>
              <a:ext uri="{FF2B5EF4-FFF2-40B4-BE49-F238E27FC236}">
                <a16:creationId xmlns:a16="http://schemas.microsoft.com/office/drawing/2014/main" id="{C5A785E5-1149-4EC9-9FC3-AE4E805FD971}"/>
              </a:ext>
            </a:extLst>
          </p:cNvPr>
          <p:cNvPicPr>
            <a:picLocks noChangeAspect="1"/>
          </p:cNvPicPr>
          <p:nvPr/>
        </p:nvPicPr>
        <p:blipFill>
          <a:blip r:embed="rId3"/>
          <a:stretch>
            <a:fillRect/>
          </a:stretch>
        </p:blipFill>
        <p:spPr>
          <a:xfrm>
            <a:off x="9076190" y="2870200"/>
            <a:ext cx="1668689" cy="1462314"/>
          </a:xfrm>
          <a:prstGeom prst="rect">
            <a:avLst/>
          </a:prstGeom>
        </p:spPr>
      </p:pic>
      <p:sp>
        <p:nvSpPr>
          <p:cNvPr id="12" name="TextBox 11">
            <a:extLst>
              <a:ext uri="{FF2B5EF4-FFF2-40B4-BE49-F238E27FC236}">
                <a16:creationId xmlns:a16="http://schemas.microsoft.com/office/drawing/2014/main" id="{514CF89F-FF7F-42E8-95AC-065DDE7DD4D2}"/>
              </a:ext>
            </a:extLst>
          </p:cNvPr>
          <p:cNvSpPr txBox="1"/>
          <p:nvPr/>
        </p:nvSpPr>
        <p:spPr>
          <a:xfrm>
            <a:off x="8443687" y="4307113"/>
            <a:ext cx="301534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Vanderbilt Institute for Infection, Immunology and Inflammation</a:t>
            </a:r>
          </a:p>
        </p:txBody>
      </p:sp>
      <p:pic>
        <p:nvPicPr>
          <p:cNvPr id="13" name="Picture 13" descr="A picture containing text&#10;&#10;Description automatically generated">
            <a:extLst>
              <a:ext uri="{FF2B5EF4-FFF2-40B4-BE49-F238E27FC236}">
                <a16:creationId xmlns:a16="http://schemas.microsoft.com/office/drawing/2014/main" id="{6CE766B1-1EE9-4FA6-B3CE-DAE84859D751}"/>
              </a:ext>
            </a:extLst>
          </p:cNvPr>
          <p:cNvPicPr>
            <a:picLocks noChangeAspect="1"/>
          </p:cNvPicPr>
          <p:nvPr/>
        </p:nvPicPr>
        <p:blipFill>
          <a:blip r:embed="rId4"/>
          <a:stretch>
            <a:fillRect/>
          </a:stretch>
        </p:blipFill>
        <p:spPr>
          <a:xfrm>
            <a:off x="4343400" y="4939107"/>
            <a:ext cx="2743200" cy="807929"/>
          </a:xfrm>
          <a:prstGeom prst="rect">
            <a:avLst/>
          </a:prstGeom>
        </p:spPr>
      </p:pic>
      <p:sp>
        <p:nvSpPr>
          <p:cNvPr id="14" name="TextBox 13">
            <a:extLst>
              <a:ext uri="{FF2B5EF4-FFF2-40B4-BE49-F238E27FC236}">
                <a16:creationId xmlns:a16="http://schemas.microsoft.com/office/drawing/2014/main" id="{65AD789A-90EE-488C-B9E2-44D813FCA4FA}"/>
              </a:ext>
            </a:extLst>
          </p:cNvPr>
          <p:cNvSpPr txBox="1"/>
          <p:nvPr/>
        </p:nvSpPr>
        <p:spPr>
          <a:xfrm>
            <a:off x="8713560" y="5592988"/>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VUMC Center for Personalized Microbiology</a:t>
            </a:r>
          </a:p>
        </p:txBody>
      </p:sp>
    </p:spTree>
    <p:extLst>
      <p:ext uri="{BB962C8B-B14F-4D97-AF65-F5344CB8AC3E}">
        <p14:creationId xmlns:p14="http://schemas.microsoft.com/office/powerpoint/2010/main" val="35228526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1409</Words>
  <Application>Microsoft Office PowerPoint</Application>
  <PresentationFormat>Widescreen</PresentationFormat>
  <Paragraphs>111</Paragraphs>
  <Slides>12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Collaboratively-Developed Pipeline for Microbial Genomes</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lpstr>Collaboratively-Developed Pipeline for Microb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Catherine</dc:creator>
  <cp:lastModifiedBy>Catherine Davis</cp:lastModifiedBy>
  <cp:revision>666</cp:revision>
  <dcterms:created xsi:type="dcterms:W3CDTF">2021-11-11T03:16:41Z</dcterms:created>
  <dcterms:modified xsi:type="dcterms:W3CDTF">2021-12-02T16:47:50Z</dcterms:modified>
</cp:coreProperties>
</file>