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58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708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FF8AF-B84B-5D4D-AFAF-14BB4E12EA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2ED9E-4310-1E46-A0C8-7E1E80760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9FF59-5BEB-814C-B7FE-D24C071F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C2E76-D230-4C4F-A006-D185F3467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AFCD3-CEC9-444C-9546-56A2F078C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21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B7606-F98D-2B40-92A0-AA40D6225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A1366-ED08-8741-BFB9-73BB53C87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E78F3-D58F-2446-8AA2-D60752D8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59B1F-F260-EC4E-BD4E-14CB174F9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419EA-1DC8-ED40-AC67-5FC471DC2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5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F3497-3D88-F844-88E0-52A2FC2D2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5BADF-304C-3045-9559-118A19621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D2018-747A-0546-A2E7-08FD928DC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3AB93-8122-B649-8475-A7BC638ED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DD8A4-B957-7E40-A528-E1EED915F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0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4DD2-265A-C942-BC5D-D38755E8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83E6D-C37C-4E44-8389-05ADEA7B0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EB1837-9DEF-544D-BD1C-3E3D7D42E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F6D62-9D0F-7A45-8847-76B23568B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78CB5-51EF-7546-BE3C-1A84D9AE4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2434D-5199-434C-ABD4-53F40ED8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0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FA014-9CE5-AA42-B3D4-86053778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F7B4E-212E-1F4B-9069-97D93BA43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322754-A39E-DF4E-8D6D-37B73E34A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96ED0-1F89-644E-B6A3-BA1CF3D2AE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0FA85-A1C8-2147-83E4-DD92A2FE1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E12592-5748-904B-9806-FF5B6DC44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15FA96-8FE6-F042-AEB5-040145031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45A51C-BDB9-D84A-9584-0A9B87B6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3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30DD9-1E76-7D4A-B9D4-884D8691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0B39C4-B84F-274F-953A-CEA31153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CBAC-E6A3-4F45-903C-DF47915D7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48E60-F1F8-C54F-A8C1-31B53D46A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1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8078B2-DE81-AF46-9702-703E342C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0C0E73-D9B6-C74F-91A6-7658ADCE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82974-7621-E14C-89D1-6F6CDE96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3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B6ED9-73EA-7F4F-91FE-D35C1D133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58690-51B6-904C-95BD-342404C09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4D140-DC44-7A43-8D5F-90536E5D4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03D70E-A13E-B04F-9FD4-A913CD0B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6A07D-64A2-1D4D-AE35-1C37B98A4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11610-3047-7B43-8205-F4ED07AE6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41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C1046-FCB0-4F43-A488-28CCBBC5A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7E2A8F-05D7-F244-93C7-33C3F6FF7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C3820-5A0A-944E-9FB4-18485E60C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5B693-F8AA-6049-AF0A-F2A3BE982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1E52A-4E9E-3E45-9399-124163AE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029D66-BEFB-AD41-AD28-CBED16BC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5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EA6FF-4E1C-F749-BC12-22D8DA102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5B4F7-14D3-ED44-AEC7-3BF75DC80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D89F2-EA15-A147-A24C-29F5629F4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79C9C-2BE7-B347-8679-BD4014C6D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0DAE-5177-934C-BF6E-B83600AE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5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C3DC81-2BB8-554E-967F-068584452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0C2386-DC48-114D-81DB-88520E190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9B0BA-2B6C-B34D-B358-4173A75ED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87361-EE5D-B746-8382-64F0F7F4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F0B35-4E05-B643-9866-4A0C4CFB9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5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B1AE7-D8B1-DF4E-8D69-CC477B031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97549-8BCA-504B-8E2F-FD7B964B2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019A8-F24F-9348-9258-6E0786898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76534-0C07-D74E-A633-D48006C80A4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57161-10A8-D84A-AD49-FA5093102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D2330-F56E-6A4D-820E-0D170E81F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7B639-92C5-4A43-917F-458F88594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3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C144C1-573C-B845-8038-05818F8E0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F99800-C995-AD40-B010-64CC125108A3}"/>
              </a:ext>
            </a:extLst>
          </p:cNvPr>
          <p:cNvSpPr txBox="1"/>
          <p:nvPr/>
        </p:nvSpPr>
        <p:spPr>
          <a:xfrm>
            <a:off x="2434281" y="2273643"/>
            <a:ext cx="9111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Repair of the healthy and Diseased urothelium</a:t>
            </a:r>
          </a:p>
        </p:txBody>
      </p:sp>
    </p:spTree>
    <p:extLst>
      <p:ext uri="{BB962C8B-B14F-4D97-AF65-F5344CB8AC3E}">
        <p14:creationId xmlns:p14="http://schemas.microsoft.com/office/powerpoint/2010/main" val="359941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BA128-2173-2144-A61D-77198E674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4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FB375-DAF3-474F-A0AB-87C711FA3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0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CC482-A99A-154C-BA39-62190CF3E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17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040880-6F2B-C646-BBDF-8AF5FAFCB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59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FFDBD-5D5A-E34C-97CB-79248DEDF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1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AABABB-83BA-8F4F-AEFF-46C4B499C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57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53A752-3E33-414F-9A2A-A11BCF82A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65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CF892-C823-1348-A083-6161C02C8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48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2FE130-5B1B-6A41-AC7B-912EDCA71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48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43952D-BCF8-9748-8174-3D3737075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53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7AC3DB-0AFE-8A47-9966-8AAD72741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61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672270-5232-8E42-998A-7403B803D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62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091470-C58A-D848-9CDF-A69A9C9C7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07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9DC0AE-EE58-794C-8B21-018ADB052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58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0A156-4FC7-474B-BB62-3DAE499E3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6350"/>
            <a:ext cx="121793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45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</Words>
  <Application>Microsoft Office PowerPoint</Application>
  <PresentationFormat>Widescreen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Mendelsohn, Cathy L.</dc:creator>
  <cp:lastModifiedBy>Catherine Davis</cp:lastModifiedBy>
  <cp:revision>2</cp:revision>
  <dcterms:created xsi:type="dcterms:W3CDTF">2021-12-03T14:26:10Z</dcterms:created>
  <dcterms:modified xsi:type="dcterms:W3CDTF">2021-12-03T14:40:22Z</dcterms:modified>
</cp:coreProperties>
</file>