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5" r:id="rId2"/>
    <p:sldMasterId id="2147483684" r:id="rId3"/>
  </p:sldMasterIdLst>
  <p:notesMasterIdLst>
    <p:notesMasterId r:id="rId18"/>
  </p:notesMasterIdLst>
  <p:sldIdLst>
    <p:sldId id="256" r:id="rId4"/>
    <p:sldId id="471" r:id="rId5"/>
    <p:sldId id="369" r:id="rId6"/>
    <p:sldId id="579" r:id="rId7"/>
    <p:sldId id="545" r:id="rId8"/>
    <p:sldId id="581" r:id="rId9"/>
    <p:sldId id="586" r:id="rId10"/>
    <p:sldId id="576" r:id="rId11"/>
    <p:sldId id="612" r:id="rId12"/>
    <p:sldId id="613" r:id="rId13"/>
    <p:sldId id="611" r:id="rId14"/>
    <p:sldId id="587" r:id="rId15"/>
    <p:sldId id="269" r:id="rId16"/>
    <p:sldId id="45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69"/>
    <a:srgbClr val="D6E9F6"/>
    <a:srgbClr val="BBDBEF"/>
    <a:srgbClr val="E3F0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61106" autoAdjust="0"/>
  </p:normalViewPr>
  <p:slideViewPr>
    <p:cSldViewPr snapToGrid="0" snapToObjects="1">
      <p:cViewPr varScale="1">
        <p:scale>
          <a:sx n="68" d="100"/>
          <a:sy n="68" d="100"/>
        </p:scale>
        <p:origin x="2262"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gelman-Tonos, Johanny" userId="4108781d-3e20-4c2d-b856-ce2fffd71d9e" providerId="ADAL" clId="{98776540-E2E2-4CE6-8DAA-8A23CDC0884B}"/>
    <pc:docChg chg="modSld">
      <pc:chgData name="Kugelman-Tonos, Johanny" userId="4108781d-3e20-4c2d-b856-ce2fffd71d9e" providerId="ADAL" clId="{98776540-E2E2-4CE6-8DAA-8A23CDC0884B}" dt="2025-10-08T12:18:55.426" v="29" actId="20577"/>
      <pc:docMkLst>
        <pc:docMk/>
      </pc:docMkLst>
      <pc:sldChg chg="modNotesTx">
        <pc:chgData name="Kugelman-Tonos, Johanny" userId="4108781d-3e20-4c2d-b856-ce2fffd71d9e" providerId="ADAL" clId="{98776540-E2E2-4CE6-8DAA-8A23CDC0884B}" dt="2025-10-06T21:13:07.169" v="7" actId="6549"/>
        <pc:sldMkLst>
          <pc:docMk/>
          <pc:sldMk cId="4200129102" sldId="256"/>
        </pc:sldMkLst>
      </pc:sldChg>
      <pc:sldChg chg="modSp mod">
        <pc:chgData name="Kugelman-Tonos, Johanny" userId="4108781d-3e20-4c2d-b856-ce2fffd71d9e" providerId="ADAL" clId="{98776540-E2E2-4CE6-8DAA-8A23CDC0884B}" dt="2025-10-06T19:47:49.409" v="0" actId="207"/>
        <pc:sldMkLst>
          <pc:docMk/>
          <pc:sldMk cId="1219190492" sldId="269"/>
        </pc:sldMkLst>
        <pc:spChg chg="mod">
          <ac:chgData name="Kugelman-Tonos, Johanny" userId="4108781d-3e20-4c2d-b856-ce2fffd71d9e" providerId="ADAL" clId="{98776540-E2E2-4CE6-8DAA-8A23CDC0884B}" dt="2025-10-06T19:47:49.409" v="0" actId="207"/>
          <ac:spMkLst>
            <pc:docMk/>
            <pc:sldMk cId="1219190492" sldId="269"/>
            <ac:spMk id="5" creationId="{0AD50AFE-3F36-09C5-95E0-E17B719DD513}"/>
          </ac:spMkLst>
        </pc:spChg>
      </pc:sldChg>
      <pc:sldChg chg="modNotesTx">
        <pc:chgData name="Kugelman-Tonos, Johanny" userId="4108781d-3e20-4c2d-b856-ce2fffd71d9e" providerId="ADAL" clId="{98776540-E2E2-4CE6-8DAA-8A23CDC0884B}" dt="2025-10-06T21:13:23.513" v="9" actId="6549"/>
        <pc:sldMkLst>
          <pc:docMk/>
          <pc:sldMk cId="23029219" sldId="369"/>
        </pc:sldMkLst>
      </pc:sldChg>
      <pc:sldChg chg="addSp modSp mod">
        <pc:chgData name="Kugelman-Tonos, Johanny" userId="4108781d-3e20-4c2d-b856-ce2fffd71d9e" providerId="ADAL" clId="{98776540-E2E2-4CE6-8DAA-8A23CDC0884B}" dt="2025-10-06T19:49:36.819" v="6" actId="207"/>
        <pc:sldMkLst>
          <pc:docMk/>
          <pc:sldMk cId="2690300121" sldId="457"/>
        </pc:sldMkLst>
        <pc:spChg chg="add mod ord">
          <ac:chgData name="Kugelman-Tonos, Johanny" userId="4108781d-3e20-4c2d-b856-ce2fffd71d9e" providerId="ADAL" clId="{98776540-E2E2-4CE6-8DAA-8A23CDC0884B}" dt="2025-10-06T19:49:36.819" v="6" actId="207"/>
          <ac:spMkLst>
            <pc:docMk/>
            <pc:sldMk cId="2690300121" sldId="457"/>
            <ac:spMk id="3" creationId="{A3C704FF-2B99-10F8-3E10-6E3FE26555EC}"/>
          </ac:spMkLst>
        </pc:spChg>
      </pc:sldChg>
      <pc:sldChg chg="modSp mod modNotesTx">
        <pc:chgData name="Kugelman-Tonos, Johanny" userId="4108781d-3e20-4c2d-b856-ce2fffd71d9e" providerId="ADAL" clId="{98776540-E2E2-4CE6-8DAA-8A23CDC0884B}" dt="2025-10-08T12:18:55.426" v="29" actId="20577"/>
        <pc:sldMkLst>
          <pc:docMk/>
          <pc:sldMk cId="3867567462" sldId="471"/>
        </pc:sldMkLst>
        <pc:spChg chg="mod">
          <ac:chgData name="Kugelman-Tonos, Johanny" userId="4108781d-3e20-4c2d-b856-ce2fffd71d9e" providerId="ADAL" clId="{98776540-E2E2-4CE6-8DAA-8A23CDC0884B}" dt="2025-10-08T12:18:55.426" v="29" actId="20577"/>
          <ac:spMkLst>
            <pc:docMk/>
            <pc:sldMk cId="3867567462" sldId="471"/>
            <ac:spMk id="2" creationId="{7B294805-6BFD-6DE5-7F65-3B71B981D07F}"/>
          </ac:spMkLst>
        </pc:spChg>
      </pc:sldChg>
      <pc:sldChg chg="modNotesTx">
        <pc:chgData name="Kugelman-Tonos, Johanny" userId="4108781d-3e20-4c2d-b856-ce2fffd71d9e" providerId="ADAL" clId="{98776540-E2E2-4CE6-8DAA-8A23CDC0884B}" dt="2025-10-06T21:13:28.613" v="10" actId="6549"/>
        <pc:sldMkLst>
          <pc:docMk/>
          <pc:sldMk cId="578706595" sldId="545"/>
        </pc:sldMkLst>
      </pc:sldChg>
      <pc:sldChg chg="modNotesTx">
        <pc:chgData name="Kugelman-Tonos, Johanny" userId="4108781d-3e20-4c2d-b856-ce2fffd71d9e" providerId="ADAL" clId="{98776540-E2E2-4CE6-8DAA-8A23CDC0884B}" dt="2025-10-06T21:13:37.591" v="13" actId="6549"/>
        <pc:sldMkLst>
          <pc:docMk/>
          <pc:sldMk cId="3562286801" sldId="576"/>
        </pc:sldMkLst>
      </pc:sldChg>
      <pc:sldChg chg="modNotesTx">
        <pc:chgData name="Kugelman-Tonos, Johanny" userId="4108781d-3e20-4c2d-b856-ce2fffd71d9e" providerId="ADAL" clId="{98776540-E2E2-4CE6-8DAA-8A23CDC0884B}" dt="2025-10-06T21:13:31.765" v="11" actId="6549"/>
        <pc:sldMkLst>
          <pc:docMk/>
          <pc:sldMk cId="1383127808" sldId="581"/>
        </pc:sldMkLst>
      </pc:sldChg>
      <pc:sldChg chg="modNotesTx">
        <pc:chgData name="Kugelman-Tonos, Johanny" userId="4108781d-3e20-4c2d-b856-ce2fffd71d9e" providerId="ADAL" clId="{98776540-E2E2-4CE6-8DAA-8A23CDC0884B}" dt="2025-10-06T21:13:34.724" v="12" actId="6549"/>
        <pc:sldMkLst>
          <pc:docMk/>
          <pc:sldMk cId="3694567602" sldId="586"/>
        </pc:sldMkLst>
      </pc:sldChg>
      <pc:sldChg chg="modNotesTx">
        <pc:chgData name="Kugelman-Tonos, Johanny" userId="4108781d-3e20-4c2d-b856-ce2fffd71d9e" providerId="ADAL" clId="{98776540-E2E2-4CE6-8DAA-8A23CDC0884B}" dt="2025-10-06T21:13:41.338" v="14" actId="6549"/>
        <pc:sldMkLst>
          <pc:docMk/>
          <pc:sldMk cId="2554608051" sldId="61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image" Target="../media/image15.jfif"/><Relationship Id="rId1" Type="http://schemas.openxmlformats.org/officeDocument/2006/relationships/image" Target="../media/image14.png"/><Relationship Id="rId4" Type="http://schemas.openxmlformats.org/officeDocument/2006/relationships/image" Target="../media/image17.jfif"/></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image" Target="../media/image15.jfif"/><Relationship Id="rId1" Type="http://schemas.openxmlformats.org/officeDocument/2006/relationships/image" Target="../media/image14.png"/><Relationship Id="rId4" Type="http://schemas.openxmlformats.org/officeDocument/2006/relationships/image" Target="../media/image17.jf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F71660-2CBD-40F0-ADC3-016610B9C29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92FD2DE-85AD-4549-8B96-47B167AA46B6}">
      <dgm:prSet/>
      <dgm:spPr/>
      <dgm:t>
        <a:bodyPr/>
        <a:lstStyle/>
        <a:p>
          <a:pPr>
            <a:lnSpc>
              <a:spcPct val="100000"/>
            </a:lnSpc>
          </a:pPr>
          <a:r>
            <a:rPr lang="en-US" b="1" dirty="0">
              <a:solidFill>
                <a:srgbClr val="004D69"/>
              </a:solidFill>
            </a:rPr>
            <a:t>Office of Research Mission</a:t>
          </a:r>
          <a:endParaRPr lang="en-US" dirty="0">
            <a:solidFill>
              <a:srgbClr val="004D69"/>
            </a:solidFill>
          </a:endParaRPr>
        </a:p>
      </dgm:t>
    </dgm:pt>
    <dgm:pt modelId="{6B2DBD21-3670-4534-B1EC-DB45EE005372}" type="parTrans" cxnId="{D75E3490-33AA-4F44-B8BF-2DB327603928}">
      <dgm:prSet/>
      <dgm:spPr/>
      <dgm:t>
        <a:bodyPr/>
        <a:lstStyle/>
        <a:p>
          <a:endParaRPr lang="en-US"/>
        </a:p>
      </dgm:t>
    </dgm:pt>
    <dgm:pt modelId="{C259B750-2B06-49A8-9C74-F6AAF9ED84BA}" type="sibTrans" cxnId="{D75E3490-33AA-4F44-B8BF-2DB327603928}">
      <dgm:prSet/>
      <dgm:spPr/>
      <dgm:t>
        <a:bodyPr/>
        <a:lstStyle/>
        <a:p>
          <a:endParaRPr lang="en-US"/>
        </a:p>
      </dgm:t>
    </dgm:pt>
    <dgm:pt modelId="{A81B819A-FFEF-4C39-9442-D755DA9AFBF3}">
      <dgm:prSet/>
      <dgm:spPr/>
      <dgm:t>
        <a:bodyPr/>
        <a:lstStyle/>
        <a:p>
          <a:pPr>
            <a:lnSpc>
              <a:spcPct val="100000"/>
            </a:lnSpc>
          </a:pPr>
          <a:r>
            <a:rPr lang="en-US" dirty="0">
              <a:solidFill>
                <a:srgbClr val="004D69"/>
              </a:solidFill>
            </a:rPr>
            <a:t>To increase and maintain the workforce of urology physician-scientist and researchers</a:t>
          </a:r>
        </a:p>
      </dgm:t>
    </dgm:pt>
    <dgm:pt modelId="{AD58E62E-D866-4639-8FE1-C2FCD0C899D6}" type="parTrans" cxnId="{79AE6C24-806F-4E86-835F-DA3393FF9A99}">
      <dgm:prSet/>
      <dgm:spPr/>
      <dgm:t>
        <a:bodyPr/>
        <a:lstStyle/>
        <a:p>
          <a:endParaRPr lang="en-US"/>
        </a:p>
      </dgm:t>
    </dgm:pt>
    <dgm:pt modelId="{F55F36CF-A23F-4C5B-866A-758AC33E405B}" type="sibTrans" cxnId="{79AE6C24-806F-4E86-835F-DA3393FF9A99}">
      <dgm:prSet/>
      <dgm:spPr/>
      <dgm:t>
        <a:bodyPr/>
        <a:lstStyle/>
        <a:p>
          <a:endParaRPr lang="en-US"/>
        </a:p>
      </dgm:t>
    </dgm:pt>
    <dgm:pt modelId="{BF40E11B-924E-4A31-B6FE-C84D4356C5C9}">
      <dgm:prSet/>
      <dgm:spPr/>
      <dgm:t>
        <a:bodyPr/>
        <a:lstStyle/>
        <a:p>
          <a:pPr>
            <a:lnSpc>
              <a:spcPct val="100000"/>
            </a:lnSpc>
          </a:pPr>
          <a:r>
            <a:rPr lang="en-US" dirty="0">
              <a:solidFill>
                <a:srgbClr val="004D69"/>
              </a:solidFill>
            </a:rPr>
            <a:t>To catalyze the advancement of clinical practice and reduce the burden of urological disease through impactful research</a:t>
          </a:r>
        </a:p>
      </dgm:t>
    </dgm:pt>
    <dgm:pt modelId="{788908E0-E6C8-4BF9-9A56-2A046702DCF5}" type="parTrans" cxnId="{EF36B40B-170C-464A-A504-6BD0F2975A1D}">
      <dgm:prSet/>
      <dgm:spPr/>
      <dgm:t>
        <a:bodyPr/>
        <a:lstStyle/>
        <a:p>
          <a:endParaRPr lang="en-US"/>
        </a:p>
      </dgm:t>
    </dgm:pt>
    <dgm:pt modelId="{874C8F69-B29A-40AD-AE7A-43E507915E38}" type="sibTrans" cxnId="{EF36B40B-170C-464A-A504-6BD0F2975A1D}">
      <dgm:prSet/>
      <dgm:spPr/>
      <dgm:t>
        <a:bodyPr/>
        <a:lstStyle/>
        <a:p>
          <a:endParaRPr lang="en-US"/>
        </a:p>
      </dgm:t>
    </dgm:pt>
    <dgm:pt modelId="{D61DFFA9-F404-448F-8D50-677D9D90E007}" type="pres">
      <dgm:prSet presAssocID="{C9F71660-2CBD-40F0-ADC3-016610B9C292}" presName="root" presStyleCnt="0">
        <dgm:presLayoutVars>
          <dgm:dir/>
          <dgm:resizeHandles val="exact"/>
        </dgm:presLayoutVars>
      </dgm:prSet>
      <dgm:spPr/>
    </dgm:pt>
    <dgm:pt modelId="{F4A34584-191B-47CB-B783-FBEBAA0C8370}" type="pres">
      <dgm:prSet presAssocID="{192FD2DE-85AD-4549-8B96-47B167AA46B6}" presName="compNode" presStyleCnt="0"/>
      <dgm:spPr/>
    </dgm:pt>
    <dgm:pt modelId="{53DDAF0E-AD98-401E-AE44-B6AF609226B8}" type="pres">
      <dgm:prSet presAssocID="{192FD2DE-85AD-4549-8B96-47B167AA46B6}" presName="bgRect" presStyleLbl="bgShp" presStyleIdx="0" presStyleCnt="3"/>
      <dgm:spPr>
        <a:solidFill>
          <a:srgbClr val="D6E9F6"/>
        </a:solidFill>
      </dgm:spPr>
    </dgm:pt>
    <dgm:pt modelId="{C250B75B-3577-4C18-8C2C-182E81B11D7A}" type="pres">
      <dgm:prSet presAssocID="{192FD2DE-85AD-4549-8B96-47B167AA46B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gnifying glass"/>
        </a:ext>
      </dgm:extLst>
    </dgm:pt>
    <dgm:pt modelId="{D4AEDEEE-2EA9-4936-BB6C-6E84E9E2FE15}" type="pres">
      <dgm:prSet presAssocID="{192FD2DE-85AD-4549-8B96-47B167AA46B6}" presName="spaceRect" presStyleCnt="0"/>
      <dgm:spPr/>
    </dgm:pt>
    <dgm:pt modelId="{9585B870-FECE-4AA3-A79C-6D062716DFAA}" type="pres">
      <dgm:prSet presAssocID="{192FD2DE-85AD-4549-8B96-47B167AA46B6}" presName="parTx" presStyleLbl="revTx" presStyleIdx="0" presStyleCnt="3">
        <dgm:presLayoutVars>
          <dgm:chMax val="0"/>
          <dgm:chPref val="0"/>
        </dgm:presLayoutVars>
      </dgm:prSet>
      <dgm:spPr/>
    </dgm:pt>
    <dgm:pt modelId="{A3220AE5-79C7-4A3D-81BE-1A3E6872843D}" type="pres">
      <dgm:prSet presAssocID="{C259B750-2B06-49A8-9C74-F6AAF9ED84BA}" presName="sibTrans" presStyleCnt="0"/>
      <dgm:spPr/>
    </dgm:pt>
    <dgm:pt modelId="{3D97FFB5-2035-4E27-A4A7-D48AAC537137}" type="pres">
      <dgm:prSet presAssocID="{A81B819A-FFEF-4C39-9442-D755DA9AFBF3}" presName="compNode" presStyleCnt="0"/>
      <dgm:spPr/>
    </dgm:pt>
    <dgm:pt modelId="{D05A1D46-3B14-48FD-BF63-6D24965E8410}" type="pres">
      <dgm:prSet presAssocID="{A81B819A-FFEF-4C39-9442-D755DA9AFBF3}" presName="bgRect" presStyleLbl="bgShp" presStyleIdx="1" presStyleCnt="3"/>
      <dgm:spPr>
        <a:solidFill>
          <a:srgbClr val="D6E9F6"/>
        </a:solidFill>
      </dgm:spPr>
    </dgm:pt>
    <dgm:pt modelId="{DBFB42CD-2DB0-4AB2-B026-95BC70C358FF}" type="pres">
      <dgm:prSet presAssocID="{A81B819A-FFEF-4C39-9442-D755DA9AFBF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tor"/>
        </a:ext>
      </dgm:extLst>
    </dgm:pt>
    <dgm:pt modelId="{FEA3F0E7-AACF-45DD-BF48-F5EEA81336F7}" type="pres">
      <dgm:prSet presAssocID="{A81B819A-FFEF-4C39-9442-D755DA9AFBF3}" presName="spaceRect" presStyleCnt="0"/>
      <dgm:spPr/>
    </dgm:pt>
    <dgm:pt modelId="{03C88379-AE54-4995-9D79-CFF366270940}" type="pres">
      <dgm:prSet presAssocID="{A81B819A-FFEF-4C39-9442-D755DA9AFBF3}" presName="parTx" presStyleLbl="revTx" presStyleIdx="1" presStyleCnt="3">
        <dgm:presLayoutVars>
          <dgm:chMax val="0"/>
          <dgm:chPref val="0"/>
        </dgm:presLayoutVars>
      </dgm:prSet>
      <dgm:spPr/>
    </dgm:pt>
    <dgm:pt modelId="{5A182FC5-4C2E-4775-9FB0-E98445123305}" type="pres">
      <dgm:prSet presAssocID="{F55F36CF-A23F-4C5B-866A-758AC33E405B}" presName="sibTrans" presStyleCnt="0"/>
      <dgm:spPr/>
    </dgm:pt>
    <dgm:pt modelId="{BE0E9B38-449F-45D5-82DF-8DE2185E291B}" type="pres">
      <dgm:prSet presAssocID="{BF40E11B-924E-4A31-B6FE-C84D4356C5C9}" presName="compNode" presStyleCnt="0"/>
      <dgm:spPr/>
    </dgm:pt>
    <dgm:pt modelId="{ECA053A7-9160-40AD-B266-ACE426EBDFDC}" type="pres">
      <dgm:prSet presAssocID="{BF40E11B-924E-4A31-B6FE-C84D4356C5C9}" presName="bgRect" presStyleLbl="bgShp" presStyleIdx="2" presStyleCnt="3"/>
      <dgm:spPr>
        <a:solidFill>
          <a:srgbClr val="D6E9F6"/>
        </a:solidFill>
      </dgm:spPr>
    </dgm:pt>
    <dgm:pt modelId="{C07BF394-2FF5-4A17-926F-3CAB90E0D909}" type="pres">
      <dgm:prSet presAssocID="{BF40E11B-924E-4A31-B6FE-C84D4356C5C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tethoscope"/>
        </a:ext>
      </dgm:extLst>
    </dgm:pt>
    <dgm:pt modelId="{5C05E141-9C95-4F61-9251-528B185FE988}" type="pres">
      <dgm:prSet presAssocID="{BF40E11B-924E-4A31-B6FE-C84D4356C5C9}" presName="spaceRect" presStyleCnt="0"/>
      <dgm:spPr/>
    </dgm:pt>
    <dgm:pt modelId="{9A545F71-A2E5-4D3E-B9C0-C1091D0E5104}" type="pres">
      <dgm:prSet presAssocID="{BF40E11B-924E-4A31-B6FE-C84D4356C5C9}" presName="parTx" presStyleLbl="revTx" presStyleIdx="2" presStyleCnt="3">
        <dgm:presLayoutVars>
          <dgm:chMax val="0"/>
          <dgm:chPref val="0"/>
        </dgm:presLayoutVars>
      </dgm:prSet>
      <dgm:spPr/>
    </dgm:pt>
  </dgm:ptLst>
  <dgm:cxnLst>
    <dgm:cxn modelId="{EF36B40B-170C-464A-A504-6BD0F2975A1D}" srcId="{C9F71660-2CBD-40F0-ADC3-016610B9C292}" destId="{BF40E11B-924E-4A31-B6FE-C84D4356C5C9}" srcOrd="2" destOrd="0" parTransId="{788908E0-E6C8-4BF9-9A56-2A046702DCF5}" sibTransId="{874C8F69-B29A-40AD-AE7A-43E507915E38}"/>
    <dgm:cxn modelId="{1356041D-6B1F-4644-B64A-7290C5E001E5}" type="presOf" srcId="{A81B819A-FFEF-4C39-9442-D755DA9AFBF3}" destId="{03C88379-AE54-4995-9D79-CFF366270940}" srcOrd="0" destOrd="0" presId="urn:microsoft.com/office/officeart/2018/2/layout/IconVerticalSolidList"/>
    <dgm:cxn modelId="{79AE6C24-806F-4E86-835F-DA3393FF9A99}" srcId="{C9F71660-2CBD-40F0-ADC3-016610B9C292}" destId="{A81B819A-FFEF-4C39-9442-D755DA9AFBF3}" srcOrd="1" destOrd="0" parTransId="{AD58E62E-D866-4639-8FE1-C2FCD0C899D6}" sibTransId="{F55F36CF-A23F-4C5B-866A-758AC33E405B}"/>
    <dgm:cxn modelId="{2A261369-3D2E-41EA-A2B5-91EAF812EFD4}" type="presOf" srcId="{C9F71660-2CBD-40F0-ADC3-016610B9C292}" destId="{D61DFFA9-F404-448F-8D50-677D9D90E007}" srcOrd="0" destOrd="0" presId="urn:microsoft.com/office/officeart/2018/2/layout/IconVerticalSolidList"/>
    <dgm:cxn modelId="{D75E3490-33AA-4F44-B8BF-2DB327603928}" srcId="{C9F71660-2CBD-40F0-ADC3-016610B9C292}" destId="{192FD2DE-85AD-4549-8B96-47B167AA46B6}" srcOrd="0" destOrd="0" parTransId="{6B2DBD21-3670-4534-B1EC-DB45EE005372}" sibTransId="{C259B750-2B06-49A8-9C74-F6AAF9ED84BA}"/>
    <dgm:cxn modelId="{D4231EAC-D198-483F-ABB9-FB61F92C63DC}" type="presOf" srcId="{BF40E11B-924E-4A31-B6FE-C84D4356C5C9}" destId="{9A545F71-A2E5-4D3E-B9C0-C1091D0E5104}" srcOrd="0" destOrd="0" presId="urn:microsoft.com/office/officeart/2018/2/layout/IconVerticalSolidList"/>
    <dgm:cxn modelId="{BD928DC8-73EF-4E6C-A2EE-34AFC67EB288}" type="presOf" srcId="{192FD2DE-85AD-4549-8B96-47B167AA46B6}" destId="{9585B870-FECE-4AA3-A79C-6D062716DFAA}" srcOrd="0" destOrd="0" presId="urn:microsoft.com/office/officeart/2018/2/layout/IconVerticalSolidList"/>
    <dgm:cxn modelId="{29687374-51D5-453B-A76C-55571B35870B}" type="presParOf" srcId="{D61DFFA9-F404-448F-8D50-677D9D90E007}" destId="{F4A34584-191B-47CB-B783-FBEBAA0C8370}" srcOrd="0" destOrd="0" presId="urn:microsoft.com/office/officeart/2018/2/layout/IconVerticalSolidList"/>
    <dgm:cxn modelId="{718CD9E9-81D4-42A7-9E0C-997AA79A831F}" type="presParOf" srcId="{F4A34584-191B-47CB-B783-FBEBAA0C8370}" destId="{53DDAF0E-AD98-401E-AE44-B6AF609226B8}" srcOrd="0" destOrd="0" presId="urn:microsoft.com/office/officeart/2018/2/layout/IconVerticalSolidList"/>
    <dgm:cxn modelId="{F7A7A96B-2913-40E8-B851-99FBD76BB817}" type="presParOf" srcId="{F4A34584-191B-47CB-B783-FBEBAA0C8370}" destId="{C250B75B-3577-4C18-8C2C-182E81B11D7A}" srcOrd="1" destOrd="0" presId="urn:microsoft.com/office/officeart/2018/2/layout/IconVerticalSolidList"/>
    <dgm:cxn modelId="{608FF901-1D93-4739-804F-4AA69C8DD701}" type="presParOf" srcId="{F4A34584-191B-47CB-B783-FBEBAA0C8370}" destId="{D4AEDEEE-2EA9-4936-BB6C-6E84E9E2FE15}" srcOrd="2" destOrd="0" presId="urn:microsoft.com/office/officeart/2018/2/layout/IconVerticalSolidList"/>
    <dgm:cxn modelId="{7D8CE77F-AD98-4D18-9534-272ACE240C4E}" type="presParOf" srcId="{F4A34584-191B-47CB-B783-FBEBAA0C8370}" destId="{9585B870-FECE-4AA3-A79C-6D062716DFAA}" srcOrd="3" destOrd="0" presId="urn:microsoft.com/office/officeart/2018/2/layout/IconVerticalSolidList"/>
    <dgm:cxn modelId="{89573045-A8A2-435E-A2F3-E5A61F85BE35}" type="presParOf" srcId="{D61DFFA9-F404-448F-8D50-677D9D90E007}" destId="{A3220AE5-79C7-4A3D-81BE-1A3E6872843D}" srcOrd="1" destOrd="0" presId="urn:microsoft.com/office/officeart/2018/2/layout/IconVerticalSolidList"/>
    <dgm:cxn modelId="{60E74231-51FB-4C13-AFD3-49C13BBDC266}" type="presParOf" srcId="{D61DFFA9-F404-448F-8D50-677D9D90E007}" destId="{3D97FFB5-2035-4E27-A4A7-D48AAC537137}" srcOrd="2" destOrd="0" presId="urn:microsoft.com/office/officeart/2018/2/layout/IconVerticalSolidList"/>
    <dgm:cxn modelId="{F8969F3E-D3FD-48D2-9DB0-E58D6DC1C99F}" type="presParOf" srcId="{3D97FFB5-2035-4E27-A4A7-D48AAC537137}" destId="{D05A1D46-3B14-48FD-BF63-6D24965E8410}" srcOrd="0" destOrd="0" presId="urn:microsoft.com/office/officeart/2018/2/layout/IconVerticalSolidList"/>
    <dgm:cxn modelId="{2CA199F3-7B41-4F72-8634-03B1C2A3600F}" type="presParOf" srcId="{3D97FFB5-2035-4E27-A4A7-D48AAC537137}" destId="{DBFB42CD-2DB0-4AB2-B026-95BC70C358FF}" srcOrd="1" destOrd="0" presId="urn:microsoft.com/office/officeart/2018/2/layout/IconVerticalSolidList"/>
    <dgm:cxn modelId="{E9CA487D-EC7C-4EFC-923D-870A6BF54A81}" type="presParOf" srcId="{3D97FFB5-2035-4E27-A4A7-D48AAC537137}" destId="{FEA3F0E7-AACF-45DD-BF48-F5EEA81336F7}" srcOrd="2" destOrd="0" presId="urn:microsoft.com/office/officeart/2018/2/layout/IconVerticalSolidList"/>
    <dgm:cxn modelId="{DE54EB84-97F8-4E6D-BEA5-02970129C851}" type="presParOf" srcId="{3D97FFB5-2035-4E27-A4A7-D48AAC537137}" destId="{03C88379-AE54-4995-9D79-CFF366270940}" srcOrd="3" destOrd="0" presId="urn:microsoft.com/office/officeart/2018/2/layout/IconVerticalSolidList"/>
    <dgm:cxn modelId="{FC7704A3-3B9A-4D7B-A476-A3C2AF75E40D}" type="presParOf" srcId="{D61DFFA9-F404-448F-8D50-677D9D90E007}" destId="{5A182FC5-4C2E-4775-9FB0-E98445123305}" srcOrd="3" destOrd="0" presId="urn:microsoft.com/office/officeart/2018/2/layout/IconVerticalSolidList"/>
    <dgm:cxn modelId="{F883EB38-A4D4-4747-956E-36EAC6D2623E}" type="presParOf" srcId="{D61DFFA9-F404-448F-8D50-677D9D90E007}" destId="{BE0E9B38-449F-45D5-82DF-8DE2185E291B}" srcOrd="4" destOrd="0" presId="urn:microsoft.com/office/officeart/2018/2/layout/IconVerticalSolidList"/>
    <dgm:cxn modelId="{4E9541DB-144D-49C9-A048-FD7CF9170E80}" type="presParOf" srcId="{BE0E9B38-449F-45D5-82DF-8DE2185E291B}" destId="{ECA053A7-9160-40AD-B266-ACE426EBDFDC}" srcOrd="0" destOrd="0" presId="urn:microsoft.com/office/officeart/2018/2/layout/IconVerticalSolidList"/>
    <dgm:cxn modelId="{49CF0EFB-A4A6-4801-9C1D-1F6A06117C16}" type="presParOf" srcId="{BE0E9B38-449F-45D5-82DF-8DE2185E291B}" destId="{C07BF394-2FF5-4A17-926F-3CAB90E0D909}" srcOrd="1" destOrd="0" presId="urn:microsoft.com/office/officeart/2018/2/layout/IconVerticalSolidList"/>
    <dgm:cxn modelId="{2754E90D-D9EC-43BA-9C31-A4BEB169B83E}" type="presParOf" srcId="{BE0E9B38-449F-45D5-82DF-8DE2185E291B}" destId="{5C05E141-9C95-4F61-9251-528B185FE988}" srcOrd="2" destOrd="0" presId="urn:microsoft.com/office/officeart/2018/2/layout/IconVerticalSolidList"/>
    <dgm:cxn modelId="{111AA3F2-62F7-4447-91D8-E897BD9C9BF4}" type="presParOf" srcId="{BE0E9B38-449F-45D5-82DF-8DE2185E291B}" destId="{9A545F71-A2E5-4D3E-B9C0-C1091D0E510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DC1C04-4E44-4094-AA50-5C1AF914C32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C3D84BD-E80F-4824-9CFB-F40CD4AB7030}">
      <dgm:prSet phldrT="[Text]" custT="1"/>
      <dgm:spPr>
        <a:solidFill>
          <a:schemeClr val="tx1"/>
        </a:solidFill>
      </dgm:spPr>
      <dgm:t>
        <a:bodyPr/>
        <a:lstStyle/>
        <a:p>
          <a:r>
            <a:rPr lang="en-US" sz="1600" b="1" dirty="0"/>
            <a:t>Career Development Opportunities</a:t>
          </a:r>
        </a:p>
      </dgm:t>
    </dgm:pt>
    <dgm:pt modelId="{EA503AB5-84D9-4E31-A29A-F78F6280F2B1}" type="parTrans" cxnId="{A63EE41A-A606-4CC3-A29A-AFCD5A0DE106}">
      <dgm:prSet/>
      <dgm:spPr/>
      <dgm:t>
        <a:bodyPr/>
        <a:lstStyle/>
        <a:p>
          <a:endParaRPr lang="en-US"/>
        </a:p>
      </dgm:t>
    </dgm:pt>
    <dgm:pt modelId="{027506B6-09FC-44BE-ABB2-997FF0EEB9DE}" type="sibTrans" cxnId="{A63EE41A-A606-4CC3-A29A-AFCD5A0DE106}">
      <dgm:prSet/>
      <dgm:spPr/>
      <dgm:t>
        <a:bodyPr/>
        <a:lstStyle/>
        <a:p>
          <a:endParaRPr lang="en-US"/>
        </a:p>
      </dgm:t>
    </dgm:pt>
    <dgm:pt modelId="{D64D827D-8112-4A3C-BA6B-1C4F5092D1C9}">
      <dgm:prSet phldrT="[Text]" custT="1"/>
      <dgm:spPr>
        <a:solidFill>
          <a:schemeClr val="accent1">
            <a:lumMod val="20000"/>
            <a:lumOff val="80000"/>
          </a:schemeClr>
        </a:solidFill>
      </dgm:spPr>
      <dgm:t>
        <a:bodyPr/>
        <a:lstStyle/>
        <a:p>
          <a:r>
            <a:rPr lang="en-US" sz="1200"/>
            <a:t>Medical Students</a:t>
          </a:r>
        </a:p>
      </dgm:t>
    </dgm:pt>
    <dgm:pt modelId="{02EE0905-13C7-444B-AD2A-85B6CB6E2E06}" type="parTrans" cxnId="{73C71415-328B-4845-9BED-00207D8C53D6}">
      <dgm:prSet/>
      <dgm:spPr/>
      <dgm:t>
        <a:bodyPr/>
        <a:lstStyle/>
        <a:p>
          <a:endParaRPr lang="en-US"/>
        </a:p>
      </dgm:t>
    </dgm:pt>
    <dgm:pt modelId="{B0303680-DA5D-4848-B110-A93E6CB976AB}" type="sibTrans" cxnId="{73C71415-328B-4845-9BED-00207D8C53D6}">
      <dgm:prSet/>
      <dgm:spPr/>
      <dgm:t>
        <a:bodyPr/>
        <a:lstStyle/>
        <a:p>
          <a:endParaRPr lang="en-US"/>
        </a:p>
      </dgm:t>
    </dgm:pt>
    <dgm:pt modelId="{4A87BB52-2A99-4113-B0C7-0C04F4B49E5F}">
      <dgm:prSet phldrT="[Text]" custT="1"/>
      <dgm:spPr>
        <a:solidFill>
          <a:schemeClr val="accent1">
            <a:lumMod val="20000"/>
            <a:lumOff val="80000"/>
          </a:schemeClr>
        </a:solidFill>
      </dgm:spPr>
      <dgm:t>
        <a:bodyPr/>
        <a:lstStyle/>
        <a:p>
          <a:r>
            <a:rPr lang="en-US" sz="1200"/>
            <a:t>Residents</a:t>
          </a:r>
        </a:p>
      </dgm:t>
    </dgm:pt>
    <dgm:pt modelId="{12EF0B2D-12A4-4A4D-9969-65E6C1F0F556}" type="parTrans" cxnId="{37D0368C-330F-4842-B704-81C6795CFFEC}">
      <dgm:prSet/>
      <dgm:spPr/>
      <dgm:t>
        <a:bodyPr/>
        <a:lstStyle/>
        <a:p>
          <a:endParaRPr lang="en-US"/>
        </a:p>
      </dgm:t>
    </dgm:pt>
    <dgm:pt modelId="{2A835EEF-B301-43A3-8C73-AF8CC2FE0239}" type="sibTrans" cxnId="{37D0368C-330F-4842-B704-81C6795CFFEC}">
      <dgm:prSet/>
      <dgm:spPr/>
      <dgm:t>
        <a:bodyPr/>
        <a:lstStyle/>
        <a:p>
          <a:endParaRPr lang="en-US"/>
        </a:p>
      </dgm:t>
    </dgm:pt>
    <dgm:pt modelId="{60FF84A7-E9F9-4907-BEBF-80418D067541}">
      <dgm:prSet phldrT="[Text]" custT="1"/>
      <dgm:spPr>
        <a:solidFill>
          <a:schemeClr val="accent1">
            <a:lumMod val="20000"/>
            <a:lumOff val="80000"/>
          </a:schemeClr>
        </a:solidFill>
      </dgm:spPr>
      <dgm:t>
        <a:bodyPr/>
        <a:lstStyle/>
        <a:p>
          <a:r>
            <a:rPr lang="en-US" sz="1200"/>
            <a:t>Basic</a:t>
          </a:r>
        </a:p>
      </dgm:t>
    </dgm:pt>
    <dgm:pt modelId="{223E700C-2D89-4318-A19E-FA34C80DFA1A}" type="parTrans" cxnId="{1D6F7EC2-570D-44B7-9CF8-FAEE881C9972}">
      <dgm:prSet/>
      <dgm:spPr/>
      <dgm:t>
        <a:bodyPr/>
        <a:lstStyle/>
        <a:p>
          <a:endParaRPr lang="en-US"/>
        </a:p>
      </dgm:t>
    </dgm:pt>
    <dgm:pt modelId="{EF8AF078-71D8-4CFF-8873-6789AB96DB5D}" type="sibTrans" cxnId="{1D6F7EC2-570D-44B7-9CF8-FAEE881C9972}">
      <dgm:prSet/>
      <dgm:spPr/>
      <dgm:t>
        <a:bodyPr/>
        <a:lstStyle/>
        <a:p>
          <a:endParaRPr lang="en-US"/>
        </a:p>
      </dgm:t>
    </dgm:pt>
    <dgm:pt modelId="{1588788C-CAB5-46EC-96EE-8C45E671A7C0}">
      <dgm:prSet phldrT="[Text]" custT="1"/>
      <dgm:spPr>
        <a:solidFill>
          <a:schemeClr val="accent1">
            <a:lumMod val="20000"/>
            <a:lumOff val="80000"/>
          </a:schemeClr>
        </a:solidFill>
      </dgm:spPr>
      <dgm:t>
        <a:bodyPr/>
        <a:lstStyle/>
        <a:p>
          <a:r>
            <a:rPr lang="en-US" sz="1200" dirty="0"/>
            <a:t>Pre-Clinical</a:t>
          </a:r>
        </a:p>
      </dgm:t>
    </dgm:pt>
    <dgm:pt modelId="{EBDAB0F6-6E40-4957-871A-6D1FD6FA6A04}" type="parTrans" cxnId="{20AEFF34-07B9-47BA-A7E3-8B55ACB8FA9F}">
      <dgm:prSet/>
      <dgm:spPr/>
      <dgm:t>
        <a:bodyPr/>
        <a:lstStyle/>
        <a:p>
          <a:endParaRPr lang="en-US"/>
        </a:p>
      </dgm:t>
    </dgm:pt>
    <dgm:pt modelId="{6D022E3A-C1F7-41E5-A761-17636A447A00}" type="sibTrans" cxnId="{20AEFF34-07B9-47BA-A7E3-8B55ACB8FA9F}">
      <dgm:prSet/>
      <dgm:spPr/>
      <dgm:t>
        <a:bodyPr/>
        <a:lstStyle/>
        <a:p>
          <a:endParaRPr lang="en-US"/>
        </a:p>
      </dgm:t>
    </dgm:pt>
    <dgm:pt modelId="{77128305-7D21-40CE-B12F-7D5E57155374}">
      <dgm:prSet phldrT="[Text]" custT="1"/>
      <dgm:spPr>
        <a:solidFill>
          <a:schemeClr val="accent1">
            <a:lumMod val="20000"/>
            <a:lumOff val="80000"/>
          </a:schemeClr>
        </a:solidFill>
      </dgm:spPr>
      <dgm:t>
        <a:bodyPr/>
        <a:lstStyle/>
        <a:p>
          <a:r>
            <a:rPr lang="en-US" sz="1200"/>
            <a:t>Post Doctoral &amp; Clinical Fellows</a:t>
          </a:r>
        </a:p>
      </dgm:t>
    </dgm:pt>
    <dgm:pt modelId="{9D6F2AB2-DDBD-4887-B4AB-BCDB089F2690}" type="parTrans" cxnId="{052E7ACD-EBCE-4EDB-993E-1D85830B7EE4}">
      <dgm:prSet/>
      <dgm:spPr/>
      <dgm:t>
        <a:bodyPr/>
        <a:lstStyle/>
        <a:p>
          <a:endParaRPr lang="en-US"/>
        </a:p>
      </dgm:t>
    </dgm:pt>
    <dgm:pt modelId="{E595D81B-C136-4F97-987C-0D6FFFED705C}" type="sibTrans" cxnId="{052E7ACD-EBCE-4EDB-993E-1D85830B7EE4}">
      <dgm:prSet/>
      <dgm:spPr/>
      <dgm:t>
        <a:bodyPr/>
        <a:lstStyle/>
        <a:p>
          <a:endParaRPr lang="en-US"/>
        </a:p>
      </dgm:t>
    </dgm:pt>
    <dgm:pt modelId="{8103EB68-5345-4CE3-A771-6D56A8617A41}">
      <dgm:prSet phldrT="[Text]" custT="1"/>
      <dgm:spPr>
        <a:solidFill>
          <a:schemeClr val="accent1">
            <a:lumMod val="20000"/>
            <a:lumOff val="80000"/>
          </a:schemeClr>
        </a:solidFill>
      </dgm:spPr>
      <dgm:t>
        <a:bodyPr/>
        <a:lstStyle/>
        <a:p>
          <a:r>
            <a:rPr lang="en-US" sz="1200"/>
            <a:t>Junior Faculty &amp; Early Career Physicians</a:t>
          </a:r>
        </a:p>
      </dgm:t>
    </dgm:pt>
    <dgm:pt modelId="{FA803C7F-5BBC-41C6-85DF-0C43564334D3}" type="parTrans" cxnId="{95126972-C8AB-43BC-ABF4-BFF58A6668E0}">
      <dgm:prSet/>
      <dgm:spPr/>
      <dgm:t>
        <a:bodyPr/>
        <a:lstStyle/>
        <a:p>
          <a:endParaRPr lang="en-US"/>
        </a:p>
      </dgm:t>
    </dgm:pt>
    <dgm:pt modelId="{6F0EB86E-768B-45F7-946B-5B73BFFCB7DF}" type="sibTrans" cxnId="{95126972-C8AB-43BC-ABF4-BFF58A6668E0}">
      <dgm:prSet/>
      <dgm:spPr/>
      <dgm:t>
        <a:bodyPr/>
        <a:lstStyle/>
        <a:p>
          <a:endParaRPr lang="en-US"/>
        </a:p>
      </dgm:t>
    </dgm:pt>
    <dgm:pt modelId="{01B80A2F-3DED-4A38-8128-B9D9A515DB70}">
      <dgm:prSet phldrT="[Text]" custT="1"/>
      <dgm:spPr>
        <a:solidFill>
          <a:schemeClr val="accent1">
            <a:lumMod val="20000"/>
            <a:lumOff val="80000"/>
          </a:schemeClr>
        </a:solidFill>
      </dgm:spPr>
      <dgm:t>
        <a:bodyPr/>
        <a:lstStyle/>
        <a:p>
          <a:r>
            <a:rPr lang="en-US" sz="1200"/>
            <a:t>Urology Researchers</a:t>
          </a:r>
        </a:p>
      </dgm:t>
    </dgm:pt>
    <dgm:pt modelId="{3B242445-F58B-48C6-9733-645A7A9C2582}" type="parTrans" cxnId="{BAA6424F-4B69-466C-9969-D708C8E085DB}">
      <dgm:prSet/>
      <dgm:spPr/>
      <dgm:t>
        <a:bodyPr/>
        <a:lstStyle/>
        <a:p>
          <a:endParaRPr lang="en-US"/>
        </a:p>
      </dgm:t>
    </dgm:pt>
    <dgm:pt modelId="{C1E66B3B-F675-490E-915A-06A82F1105FC}" type="sibTrans" cxnId="{BAA6424F-4B69-466C-9969-D708C8E085DB}">
      <dgm:prSet/>
      <dgm:spPr/>
      <dgm:t>
        <a:bodyPr/>
        <a:lstStyle/>
        <a:p>
          <a:endParaRPr lang="en-US"/>
        </a:p>
      </dgm:t>
    </dgm:pt>
    <dgm:pt modelId="{0B1796AF-E2EF-4910-A06B-86DDDB9F2C1B}">
      <dgm:prSet phldrT="[Text]" custT="1"/>
      <dgm:spPr>
        <a:solidFill>
          <a:schemeClr val="accent1">
            <a:lumMod val="20000"/>
            <a:lumOff val="80000"/>
          </a:schemeClr>
        </a:solidFill>
      </dgm:spPr>
      <dgm:t>
        <a:bodyPr/>
        <a:lstStyle/>
        <a:p>
          <a:r>
            <a:rPr lang="en-US" sz="1200"/>
            <a:t>Established Investigators</a:t>
          </a:r>
        </a:p>
      </dgm:t>
    </dgm:pt>
    <dgm:pt modelId="{6E0DE75E-D73F-45D7-B461-84F8431EC6EE}" type="parTrans" cxnId="{DA498CE7-18F3-4E21-9A1D-B1C79CD2CAA0}">
      <dgm:prSet/>
      <dgm:spPr/>
      <dgm:t>
        <a:bodyPr/>
        <a:lstStyle/>
        <a:p>
          <a:endParaRPr lang="en-US"/>
        </a:p>
      </dgm:t>
    </dgm:pt>
    <dgm:pt modelId="{8C60112F-2A7E-4B55-B01A-3B968E38E411}" type="sibTrans" cxnId="{DA498CE7-18F3-4E21-9A1D-B1C79CD2CAA0}">
      <dgm:prSet/>
      <dgm:spPr/>
      <dgm:t>
        <a:bodyPr/>
        <a:lstStyle/>
        <a:p>
          <a:endParaRPr lang="en-US"/>
        </a:p>
      </dgm:t>
    </dgm:pt>
    <dgm:pt modelId="{0AE02772-DF10-4B62-9831-57898D6699AF}">
      <dgm:prSet phldrT="[Text]" custT="1"/>
      <dgm:spPr>
        <a:solidFill>
          <a:schemeClr val="accent1">
            <a:lumMod val="20000"/>
            <a:lumOff val="80000"/>
          </a:schemeClr>
        </a:solidFill>
      </dgm:spPr>
      <dgm:t>
        <a:bodyPr/>
        <a:lstStyle/>
        <a:p>
          <a:r>
            <a:rPr lang="en-US" sz="1200"/>
            <a:t>Translational</a:t>
          </a:r>
        </a:p>
      </dgm:t>
    </dgm:pt>
    <dgm:pt modelId="{48718760-2B2D-44CB-BD86-B55690F779BE}" type="parTrans" cxnId="{DF1F4882-F781-4D82-B6C0-F5F57F049E30}">
      <dgm:prSet/>
      <dgm:spPr/>
      <dgm:t>
        <a:bodyPr/>
        <a:lstStyle/>
        <a:p>
          <a:endParaRPr lang="en-US"/>
        </a:p>
      </dgm:t>
    </dgm:pt>
    <dgm:pt modelId="{AF5F3EDE-8E26-470F-82C6-B97CB755C9D2}" type="sibTrans" cxnId="{DF1F4882-F781-4D82-B6C0-F5F57F049E30}">
      <dgm:prSet/>
      <dgm:spPr/>
      <dgm:t>
        <a:bodyPr/>
        <a:lstStyle/>
        <a:p>
          <a:endParaRPr lang="en-US"/>
        </a:p>
      </dgm:t>
    </dgm:pt>
    <dgm:pt modelId="{7BE82F70-A475-4A19-9406-C169CE81E105}">
      <dgm:prSet phldrT="[Text]" custT="1"/>
      <dgm:spPr>
        <a:solidFill>
          <a:schemeClr val="accent1">
            <a:lumMod val="20000"/>
            <a:lumOff val="80000"/>
          </a:schemeClr>
        </a:solidFill>
      </dgm:spPr>
      <dgm:t>
        <a:bodyPr/>
        <a:lstStyle/>
        <a:p>
          <a:r>
            <a:rPr lang="en-US" sz="1200" dirty="0"/>
            <a:t>Clinical</a:t>
          </a:r>
        </a:p>
      </dgm:t>
    </dgm:pt>
    <dgm:pt modelId="{DE4A7E98-A443-46B6-BFC9-827874260370}" type="parTrans" cxnId="{9CF8797F-D5CC-4658-BCE7-B15F752E4D55}">
      <dgm:prSet/>
      <dgm:spPr/>
      <dgm:t>
        <a:bodyPr/>
        <a:lstStyle/>
        <a:p>
          <a:endParaRPr lang="en-US"/>
        </a:p>
      </dgm:t>
    </dgm:pt>
    <dgm:pt modelId="{C9128D75-CC25-4237-93EA-7321F211D8BC}" type="sibTrans" cxnId="{9CF8797F-D5CC-4658-BCE7-B15F752E4D55}">
      <dgm:prSet/>
      <dgm:spPr/>
      <dgm:t>
        <a:bodyPr/>
        <a:lstStyle/>
        <a:p>
          <a:endParaRPr lang="en-US"/>
        </a:p>
      </dgm:t>
    </dgm:pt>
    <dgm:pt modelId="{8B4FE5CA-8D99-4B05-B176-FD325462DF4C}">
      <dgm:prSet phldrT="[Text]" custT="1"/>
      <dgm:spPr>
        <a:solidFill>
          <a:schemeClr val="accent1">
            <a:lumMod val="20000"/>
            <a:lumOff val="80000"/>
          </a:schemeClr>
        </a:solidFill>
      </dgm:spPr>
      <dgm:t>
        <a:bodyPr/>
        <a:lstStyle/>
        <a:p>
          <a:r>
            <a:rPr lang="en-US" sz="1200"/>
            <a:t>Health Services Outcomes</a:t>
          </a:r>
        </a:p>
      </dgm:t>
    </dgm:pt>
    <dgm:pt modelId="{82CAA350-C886-4AD7-9CE7-618B98E05AA8}" type="parTrans" cxnId="{560FA2DE-F6AF-4409-81DC-2A0A5091EC96}">
      <dgm:prSet/>
      <dgm:spPr/>
      <dgm:t>
        <a:bodyPr/>
        <a:lstStyle/>
        <a:p>
          <a:endParaRPr lang="en-US"/>
        </a:p>
      </dgm:t>
    </dgm:pt>
    <dgm:pt modelId="{5905C5FE-E85E-456F-BDF9-10E99ABE5E93}" type="sibTrans" cxnId="{560FA2DE-F6AF-4409-81DC-2A0A5091EC96}">
      <dgm:prSet/>
      <dgm:spPr/>
      <dgm:t>
        <a:bodyPr/>
        <a:lstStyle/>
        <a:p>
          <a:endParaRPr lang="en-US"/>
        </a:p>
      </dgm:t>
    </dgm:pt>
    <dgm:pt modelId="{271D7DAE-A25F-4C67-9859-1B58C1D744F5}">
      <dgm:prSet phldrT="[Text]" custT="1"/>
      <dgm:spPr>
        <a:solidFill>
          <a:schemeClr val="tx1"/>
        </a:solidFill>
      </dgm:spPr>
      <dgm:t>
        <a:bodyPr/>
        <a:lstStyle/>
        <a:p>
          <a:r>
            <a:rPr lang="en-US" sz="1600" b="1"/>
            <a:t>Focused on AUA-OR Strategic Goals</a:t>
          </a:r>
        </a:p>
      </dgm:t>
    </dgm:pt>
    <dgm:pt modelId="{6C30B507-EDE4-4F1B-86E0-40658C7A05EA}" type="parTrans" cxnId="{A9ED83EA-F204-4272-97EB-B7C3F338A69A}">
      <dgm:prSet/>
      <dgm:spPr/>
      <dgm:t>
        <a:bodyPr/>
        <a:lstStyle/>
        <a:p>
          <a:endParaRPr lang="en-US"/>
        </a:p>
      </dgm:t>
    </dgm:pt>
    <dgm:pt modelId="{0D8DE7F1-9289-4D18-B163-DFEDE367FAE5}" type="sibTrans" cxnId="{A9ED83EA-F204-4272-97EB-B7C3F338A69A}">
      <dgm:prSet/>
      <dgm:spPr/>
      <dgm:t>
        <a:bodyPr/>
        <a:lstStyle/>
        <a:p>
          <a:endParaRPr lang="en-US"/>
        </a:p>
      </dgm:t>
    </dgm:pt>
    <dgm:pt modelId="{DEBEFD48-0FE3-4530-9DD0-67CB391C3BFC}">
      <dgm:prSet phldrT="[Text]" custT="1"/>
      <dgm:spPr>
        <a:solidFill>
          <a:schemeClr val="accent1">
            <a:lumMod val="20000"/>
            <a:lumOff val="80000"/>
          </a:schemeClr>
        </a:solidFill>
      </dgm:spPr>
      <dgm:t>
        <a:bodyPr/>
        <a:lstStyle/>
        <a:p>
          <a:r>
            <a:rPr lang="en-US" sz="1200"/>
            <a:t>Invest in the Future of Urologic Research</a:t>
          </a:r>
        </a:p>
      </dgm:t>
    </dgm:pt>
    <dgm:pt modelId="{3570B518-A844-4E07-A262-52F941AA65DC}" type="parTrans" cxnId="{53AFDB41-2EE1-45FF-BA2D-0BBB8DEB4726}">
      <dgm:prSet/>
      <dgm:spPr/>
      <dgm:t>
        <a:bodyPr/>
        <a:lstStyle/>
        <a:p>
          <a:endParaRPr lang="en-US"/>
        </a:p>
      </dgm:t>
    </dgm:pt>
    <dgm:pt modelId="{3B9E6FC0-A101-4DA3-9ABC-F113A260E4B4}" type="sibTrans" cxnId="{53AFDB41-2EE1-45FF-BA2D-0BBB8DEB4726}">
      <dgm:prSet/>
      <dgm:spPr/>
      <dgm:t>
        <a:bodyPr/>
        <a:lstStyle/>
        <a:p>
          <a:endParaRPr lang="en-US"/>
        </a:p>
      </dgm:t>
    </dgm:pt>
    <dgm:pt modelId="{F1D1EDE9-DDC1-496B-8326-850C09D1146F}">
      <dgm:prSet phldrT="[Text]" custT="1"/>
      <dgm:spPr>
        <a:solidFill>
          <a:schemeClr val="accent1">
            <a:lumMod val="20000"/>
            <a:lumOff val="80000"/>
          </a:schemeClr>
        </a:solidFill>
      </dgm:spPr>
      <dgm:t>
        <a:bodyPr/>
        <a:lstStyle/>
        <a:p>
          <a:r>
            <a:rPr lang="en-US" sz="1200"/>
            <a:t>Develop Career Advancement Programs</a:t>
          </a:r>
        </a:p>
      </dgm:t>
    </dgm:pt>
    <dgm:pt modelId="{69E068D6-EA71-4816-82AF-9D1D16CB5AC0}" type="parTrans" cxnId="{CA797836-3830-44F5-88A5-2699DE0AFE9E}">
      <dgm:prSet/>
      <dgm:spPr/>
      <dgm:t>
        <a:bodyPr/>
        <a:lstStyle/>
        <a:p>
          <a:endParaRPr lang="en-US"/>
        </a:p>
      </dgm:t>
    </dgm:pt>
    <dgm:pt modelId="{1FC051E1-6FA2-43F1-8963-1E49AC1F2893}" type="sibTrans" cxnId="{CA797836-3830-44F5-88A5-2699DE0AFE9E}">
      <dgm:prSet/>
      <dgm:spPr/>
      <dgm:t>
        <a:bodyPr/>
        <a:lstStyle/>
        <a:p>
          <a:endParaRPr lang="en-US"/>
        </a:p>
      </dgm:t>
    </dgm:pt>
    <dgm:pt modelId="{E25DECB8-72BD-42C1-846A-B6F4439F9463}">
      <dgm:prSet phldrT="[Text]" custT="1"/>
      <dgm:spPr>
        <a:solidFill>
          <a:schemeClr val="accent1">
            <a:lumMod val="20000"/>
            <a:lumOff val="80000"/>
          </a:schemeClr>
        </a:solidFill>
      </dgm:spPr>
      <dgm:t>
        <a:bodyPr/>
        <a:lstStyle/>
        <a:p>
          <a:r>
            <a:rPr lang="en-US" sz="1200"/>
            <a:t>Community-based Research</a:t>
          </a:r>
        </a:p>
      </dgm:t>
    </dgm:pt>
    <dgm:pt modelId="{A384561E-09E4-4554-99D0-FB0C3A568B02}" type="parTrans" cxnId="{EBA021C3-9219-4C82-B344-E2B9D8F5C8F7}">
      <dgm:prSet/>
      <dgm:spPr/>
      <dgm:t>
        <a:bodyPr/>
        <a:lstStyle/>
        <a:p>
          <a:endParaRPr lang="en-US"/>
        </a:p>
      </dgm:t>
    </dgm:pt>
    <dgm:pt modelId="{02985EB0-BD3E-49AC-BDF3-B8151E806180}" type="sibTrans" cxnId="{EBA021C3-9219-4C82-B344-E2B9D8F5C8F7}">
      <dgm:prSet/>
      <dgm:spPr/>
      <dgm:t>
        <a:bodyPr/>
        <a:lstStyle/>
        <a:p>
          <a:endParaRPr lang="en-US"/>
        </a:p>
      </dgm:t>
    </dgm:pt>
    <dgm:pt modelId="{1CACA225-DEBF-4211-BA2E-15EFBF0CBB22}">
      <dgm:prSet phldrT="[Text]" custT="1"/>
      <dgm:spPr>
        <a:solidFill>
          <a:schemeClr val="accent1">
            <a:lumMod val="20000"/>
            <a:lumOff val="80000"/>
          </a:schemeClr>
        </a:solidFill>
      </dgm:spPr>
      <dgm:t>
        <a:bodyPr/>
        <a:lstStyle/>
        <a:p>
          <a:r>
            <a:rPr lang="en-US" sz="1200"/>
            <a:t>Education &amp; Training</a:t>
          </a:r>
        </a:p>
      </dgm:t>
    </dgm:pt>
    <dgm:pt modelId="{A73E892A-1CA9-49BD-A0CE-5FD782C2CAD8}" type="parTrans" cxnId="{BCA4B207-834E-41CC-96EE-DEE6D2D1A8DE}">
      <dgm:prSet/>
      <dgm:spPr/>
      <dgm:t>
        <a:bodyPr/>
        <a:lstStyle/>
        <a:p>
          <a:endParaRPr lang="en-US"/>
        </a:p>
      </dgm:t>
    </dgm:pt>
    <dgm:pt modelId="{1043C432-36C2-4D70-85E1-0267131D0B22}" type="sibTrans" cxnId="{BCA4B207-834E-41CC-96EE-DEE6D2D1A8DE}">
      <dgm:prSet/>
      <dgm:spPr/>
      <dgm:t>
        <a:bodyPr/>
        <a:lstStyle/>
        <a:p>
          <a:endParaRPr lang="en-US"/>
        </a:p>
      </dgm:t>
    </dgm:pt>
    <dgm:pt modelId="{08EE3F1C-20C3-4059-A01D-607B27018DA1}">
      <dgm:prSet phldrT="[Text]" custT="1"/>
      <dgm:spPr>
        <a:solidFill>
          <a:schemeClr val="accent1">
            <a:lumMod val="20000"/>
            <a:lumOff val="80000"/>
          </a:schemeClr>
        </a:solidFill>
      </dgm:spPr>
      <dgm:t>
        <a:bodyPr/>
        <a:lstStyle/>
        <a:p>
          <a:r>
            <a:rPr lang="en-US" sz="1200"/>
            <a:t>Patient-Centered Outcomes</a:t>
          </a:r>
        </a:p>
      </dgm:t>
    </dgm:pt>
    <dgm:pt modelId="{8F2D40B7-27AB-47EA-A160-F368057C4EBA}" type="parTrans" cxnId="{5BD7C990-A72E-47D3-A292-66E87CDB9748}">
      <dgm:prSet/>
      <dgm:spPr/>
      <dgm:t>
        <a:bodyPr/>
        <a:lstStyle/>
        <a:p>
          <a:endParaRPr lang="en-US"/>
        </a:p>
      </dgm:t>
    </dgm:pt>
    <dgm:pt modelId="{AE252972-45D0-4315-9F49-F35AADB2B02F}" type="sibTrans" cxnId="{5BD7C990-A72E-47D3-A292-66E87CDB9748}">
      <dgm:prSet/>
      <dgm:spPr/>
      <dgm:t>
        <a:bodyPr/>
        <a:lstStyle/>
        <a:p>
          <a:endParaRPr lang="en-US"/>
        </a:p>
      </dgm:t>
    </dgm:pt>
    <dgm:pt modelId="{2AE859E8-B997-4AA0-952E-134BB6CB042D}">
      <dgm:prSet phldrT="[Text]" custT="1"/>
      <dgm:spPr>
        <a:solidFill>
          <a:schemeClr val="tx1"/>
        </a:solidFill>
      </dgm:spPr>
      <dgm:t>
        <a:bodyPr/>
        <a:lstStyle/>
        <a:p>
          <a:r>
            <a:rPr lang="en-US" sz="1600" b="1"/>
            <a:t>Spanning the Biomedical Research Spectrum</a:t>
          </a:r>
        </a:p>
      </dgm:t>
    </dgm:pt>
    <dgm:pt modelId="{B5CE6643-D783-4537-AE23-C81C2D47AC2C}" type="sibTrans" cxnId="{0797E886-3B19-4572-850E-334536CE84FB}">
      <dgm:prSet/>
      <dgm:spPr/>
      <dgm:t>
        <a:bodyPr/>
        <a:lstStyle/>
        <a:p>
          <a:endParaRPr lang="en-US"/>
        </a:p>
      </dgm:t>
    </dgm:pt>
    <dgm:pt modelId="{36E78251-C263-4DA1-A3FD-D65C5FE58923}" type="parTrans" cxnId="{0797E886-3B19-4572-850E-334536CE84FB}">
      <dgm:prSet/>
      <dgm:spPr/>
      <dgm:t>
        <a:bodyPr/>
        <a:lstStyle/>
        <a:p>
          <a:endParaRPr lang="en-US"/>
        </a:p>
      </dgm:t>
    </dgm:pt>
    <dgm:pt modelId="{ED1BE2B0-B3B8-4665-8F97-C0AE6216EE9C}">
      <dgm:prSet phldrT="[Text]" custT="1"/>
      <dgm:spPr>
        <a:solidFill>
          <a:schemeClr val="accent1">
            <a:lumMod val="20000"/>
            <a:lumOff val="80000"/>
          </a:schemeClr>
        </a:solidFill>
      </dgm:spPr>
      <dgm:t>
        <a:bodyPr/>
        <a:lstStyle/>
        <a:p>
          <a:r>
            <a:rPr lang="en-US" sz="1200"/>
            <a:t>Foundational</a:t>
          </a:r>
        </a:p>
      </dgm:t>
    </dgm:pt>
    <dgm:pt modelId="{958B1F7B-7A2B-482D-B379-3763D5E1E64C}" type="parTrans" cxnId="{675BF933-40F6-40C8-92F6-0333DB51ADA1}">
      <dgm:prSet/>
      <dgm:spPr/>
      <dgm:t>
        <a:bodyPr/>
        <a:lstStyle/>
        <a:p>
          <a:endParaRPr lang="en-US"/>
        </a:p>
      </dgm:t>
    </dgm:pt>
    <dgm:pt modelId="{4576D62F-AD63-4A4A-9E40-02A3D5C3CA37}" type="sibTrans" cxnId="{675BF933-40F6-40C8-92F6-0333DB51ADA1}">
      <dgm:prSet/>
      <dgm:spPr/>
      <dgm:t>
        <a:bodyPr/>
        <a:lstStyle/>
        <a:p>
          <a:endParaRPr lang="en-US"/>
        </a:p>
      </dgm:t>
    </dgm:pt>
    <dgm:pt modelId="{9194869C-D6EB-42DE-9272-73959B9AFC22}" type="pres">
      <dgm:prSet presAssocID="{7CDC1C04-4E44-4094-AA50-5C1AF914C320}" presName="Name0" presStyleCnt="0">
        <dgm:presLayoutVars>
          <dgm:dir/>
          <dgm:animLvl val="lvl"/>
          <dgm:resizeHandles val="exact"/>
        </dgm:presLayoutVars>
      </dgm:prSet>
      <dgm:spPr/>
    </dgm:pt>
    <dgm:pt modelId="{7D62577A-380F-4F32-84BF-CA18A9B33060}" type="pres">
      <dgm:prSet presAssocID="{271D7DAE-A25F-4C67-9859-1B58C1D744F5}" presName="boxAndChildren" presStyleCnt="0"/>
      <dgm:spPr/>
    </dgm:pt>
    <dgm:pt modelId="{E90B51B2-5BDE-44AA-B67D-AA8808568ECF}" type="pres">
      <dgm:prSet presAssocID="{271D7DAE-A25F-4C67-9859-1B58C1D744F5}" presName="parentTextBox" presStyleLbl="node1" presStyleIdx="0" presStyleCnt="3"/>
      <dgm:spPr/>
    </dgm:pt>
    <dgm:pt modelId="{B0781926-B4CF-4307-A049-B1FBE166B00B}" type="pres">
      <dgm:prSet presAssocID="{271D7DAE-A25F-4C67-9859-1B58C1D744F5}" presName="entireBox" presStyleLbl="node1" presStyleIdx="0" presStyleCnt="3" custScaleY="71339"/>
      <dgm:spPr/>
    </dgm:pt>
    <dgm:pt modelId="{B0EFA6C7-718E-4CC8-9540-CB0E36072424}" type="pres">
      <dgm:prSet presAssocID="{271D7DAE-A25F-4C67-9859-1B58C1D744F5}" presName="descendantBox" presStyleCnt="0"/>
      <dgm:spPr/>
    </dgm:pt>
    <dgm:pt modelId="{36563969-C890-4C2E-BD74-F8168C2EDCFC}" type="pres">
      <dgm:prSet presAssocID="{DEBEFD48-0FE3-4530-9DD0-67CB391C3BFC}" presName="childTextBox" presStyleLbl="fgAccFollowNode1" presStyleIdx="0" presStyleCnt="17">
        <dgm:presLayoutVars>
          <dgm:bulletEnabled val="1"/>
        </dgm:presLayoutVars>
      </dgm:prSet>
      <dgm:spPr/>
    </dgm:pt>
    <dgm:pt modelId="{B736FDF8-07DD-4C67-98EA-98AB65680D2A}" type="pres">
      <dgm:prSet presAssocID="{F1D1EDE9-DDC1-496B-8326-850C09D1146F}" presName="childTextBox" presStyleLbl="fgAccFollowNode1" presStyleIdx="1" presStyleCnt="17">
        <dgm:presLayoutVars>
          <dgm:bulletEnabled val="1"/>
        </dgm:presLayoutVars>
      </dgm:prSet>
      <dgm:spPr/>
    </dgm:pt>
    <dgm:pt modelId="{8230B416-794E-4727-9954-B8D1CDFDAE65}" type="pres">
      <dgm:prSet presAssocID="{E25DECB8-72BD-42C1-846A-B6F4439F9463}" presName="childTextBox" presStyleLbl="fgAccFollowNode1" presStyleIdx="2" presStyleCnt="17">
        <dgm:presLayoutVars>
          <dgm:bulletEnabled val="1"/>
        </dgm:presLayoutVars>
      </dgm:prSet>
      <dgm:spPr/>
    </dgm:pt>
    <dgm:pt modelId="{A2652DDF-DEEB-4D69-ABC5-268CABB6E197}" type="pres">
      <dgm:prSet presAssocID="{1CACA225-DEBF-4211-BA2E-15EFBF0CBB22}" presName="childTextBox" presStyleLbl="fgAccFollowNode1" presStyleIdx="3" presStyleCnt="17">
        <dgm:presLayoutVars>
          <dgm:bulletEnabled val="1"/>
        </dgm:presLayoutVars>
      </dgm:prSet>
      <dgm:spPr/>
    </dgm:pt>
    <dgm:pt modelId="{BE031235-6C6A-4BDD-9E53-1FE4680B9ADD}" type="pres">
      <dgm:prSet presAssocID="{08EE3F1C-20C3-4059-A01D-607B27018DA1}" presName="childTextBox" presStyleLbl="fgAccFollowNode1" presStyleIdx="4" presStyleCnt="17">
        <dgm:presLayoutVars>
          <dgm:bulletEnabled val="1"/>
        </dgm:presLayoutVars>
      </dgm:prSet>
      <dgm:spPr/>
    </dgm:pt>
    <dgm:pt modelId="{0524954B-CF5A-4030-AAF8-68DB33531A97}" type="pres">
      <dgm:prSet presAssocID="{B5CE6643-D783-4537-AE23-C81C2D47AC2C}" presName="sp" presStyleCnt="0"/>
      <dgm:spPr/>
    </dgm:pt>
    <dgm:pt modelId="{86E4108F-B46B-4CC0-A2D1-BE3DC9533E89}" type="pres">
      <dgm:prSet presAssocID="{2AE859E8-B997-4AA0-952E-134BB6CB042D}" presName="arrowAndChildren" presStyleCnt="0"/>
      <dgm:spPr/>
    </dgm:pt>
    <dgm:pt modelId="{C928C49C-0A00-4E7F-9DB9-D71AF27E2288}" type="pres">
      <dgm:prSet presAssocID="{2AE859E8-B997-4AA0-952E-134BB6CB042D}" presName="parentTextArrow" presStyleLbl="node1" presStyleIdx="0" presStyleCnt="3"/>
      <dgm:spPr/>
    </dgm:pt>
    <dgm:pt modelId="{E90646C1-6345-4211-9E97-984442944FDF}" type="pres">
      <dgm:prSet presAssocID="{2AE859E8-B997-4AA0-952E-134BB6CB042D}" presName="arrow" presStyleLbl="node1" presStyleIdx="1" presStyleCnt="3" custScaleY="78450" custLinFactNeighborY="-189"/>
      <dgm:spPr/>
    </dgm:pt>
    <dgm:pt modelId="{9B97C12D-9BB8-4517-83B3-E4B43184F999}" type="pres">
      <dgm:prSet presAssocID="{2AE859E8-B997-4AA0-952E-134BB6CB042D}" presName="descendantArrow" presStyleCnt="0"/>
      <dgm:spPr/>
    </dgm:pt>
    <dgm:pt modelId="{49184342-3114-41F4-A1EF-6BC427ADE789}" type="pres">
      <dgm:prSet presAssocID="{60FF84A7-E9F9-4907-BEBF-80418D067541}" presName="childTextArrow" presStyleLbl="fgAccFollowNode1" presStyleIdx="5" presStyleCnt="17">
        <dgm:presLayoutVars>
          <dgm:bulletEnabled val="1"/>
        </dgm:presLayoutVars>
      </dgm:prSet>
      <dgm:spPr/>
    </dgm:pt>
    <dgm:pt modelId="{89CAE0AC-95DE-4861-ABC2-6C07B561B96D}" type="pres">
      <dgm:prSet presAssocID="{ED1BE2B0-B3B8-4665-8F97-C0AE6216EE9C}" presName="childTextArrow" presStyleLbl="fgAccFollowNode1" presStyleIdx="6" presStyleCnt="17">
        <dgm:presLayoutVars>
          <dgm:bulletEnabled val="1"/>
        </dgm:presLayoutVars>
      </dgm:prSet>
      <dgm:spPr/>
    </dgm:pt>
    <dgm:pt modelId="{5F391C9B-45ED-4BCF-9900-C9AC87A05B2F}" type="pres">
      <dgm:prSet presAssocID="{0AE02772-DF10-4B62-9831-57898D6699AF}" presName="childTextArrow" presStyleLbl="fgAccFollowNode1" presStyleIdx="7" presStyleCnt="17">
        <dgm:presLayoutVars>
          <dgm:bulletEnabled val="1"/>
        </dgm:presLayoutVars>
      </dgm:prSet>
      <dgm:spPr/>
    </dgm:pt>
    <dgm:pt modelId="{5722444A-DDE4-4401-B6BF-3D496C7C76E1}" type="pres">
      <dgm:prSet presAssocID="{1588788C-CAB5-46EC-96EE-8C45E671A7C0}" presName="childTextArrow" presStyleLbl="fgAccFollowNode1" presStyleIdx="8" presStyleCnt="17">
        <dgm:presLayoutVars>
          <dgm:bulletEnabled val="1"/>
        </dgm:presLayoutVars>
      </dgm:prSet>
      <dgm:spPr/>
    </dgm:pt>
    <dgm:pt modelId="{B99BADF3-734B-4E0E-BED3-C6A395D9CA2F}" type="pres">
      <dgm:prSet presAssocID="{7BE82F70-A475-4A19-9406-C169CE81E105}" presName="childTextArrow" presStyleLbl="fgAccFollowNode1" presStyleIdx="9" presStyleCnt="17">
        <dgm:presLayoutVars>
          <dgm:bulletEnabled val="1"/>
        </dgm:presLayoutVars>
      </dgm:prSet>
      <dgm:spPr/>
    </dgm:pt>
    <dgm:pt modelId="{C589FB84-CF61-4289-9883-8CBDF0D8AFB3}" type="pres">
      <dgm:prSet presAssocID="{8B4FE5CA-8D99-4B05-B176-FD325462DF4C}" presName="childTextArrow" presStyleLbl="fgAccFollowNode1" presStyleIdx="10" presStyleCnt="17">
        <dgm:presLayoutVars>
          <dgm:bulletEnabled val="1"/>
        </dgm:presLayoutVars>
      </dgm:prSet>
      <dgm:spPr/>
    </dgm:pt>
    <dgm:pt modelId="{0678E9F5-EF7F-4C07-85C0-28D43B2D0E55}" type="pres">
      <dgm:prSet presAssocID="{027506B6-09FC-44BE-ABB2-997FF0EEB9DE}" presName="sp" presStyleCnt="0"/>
      <dgm:spPr/>
    </dgm:pt>
    <dgm:pt modelId="{28B04F5E-E9AE-44C4-85AE-0F97DA5C7609}" type="pres">
      <dgm:prSet presAssocID="{DC3D84BD-E80F-4824-9CFB-F40CD4AB7030}" presName="arrowAndChildren" presStyleCnt="0"/>
      <dgm:spPr/>
    </dgm:pt>
    <dgm:pt modelId="{13B9F3BA-E513-4AE5-89D9-A56CDAE62665}" type="pres">
      <dgm:prSet presAssocID="{DC3D84BD-E80F-4824-9CFB-F40CD4AB7030}" presName="parentTextArrow" presStyleLbl="node1" presStyleIdx="1" presStyleCnt="3"/>
      <dgm:spPr/>
    </dgm:pt>
    <dgm:pt modelId="{8D5D65CF-E56E-46D8-854B-E97A218ED484}" type="pres">
      <dgm:prSet presAssocID="{DC3D84BD-E80F-4824-9CFB-F40CD4AB7030}" presName="arrow" presStyleLbl="node1" presStyleIdx="2" presStyleCnt="3" custScaleY="76605"/>
      <dgm:spPr/>
    </dgm:pt>
    <dgm:pt modelId="{4932A4D0-B93F-4AB7-B182-534CDC5FF5E0}" type="pres">
      <dgm:prSet presAssocID="{DC3D84BD-E80F-4824-9CFB-F40CD4AB7030}" presName="descendantArrow" presStyleCnt="0"/>
      <dgm:spPr/>
    </dgm:pt>
    <dgm:pt modelId="{21686473-1501-420C-8466-6E4FB8A5DD75}" type="pres">
      <dgm:prSet presAssocID="{D64D827D-8112-4A3C-BA6B-1C4F5092D1C9}" presName="childTextArrow" presStyleLbl="fgAccFollowNode1" presStyleIdx="11" presStyleCnt="17">
        <dgm:presLayoutVars>
          <dgm:bulletEnabled val="1"/>
        </dgm:presLayoutVars>
      </dgm:prSet>
      <dgm:spPr/>
    </dgm:pt>
    <dgm:pt modelId="{14A32667-EDC7-4D95-B7BF-B6C7C77602A5}" type="pres">
      <dgm:prSet presAssocID="{4A87BB52-2A99-4113-B0C7-0C04F4B49E5F}" presName="childTextArrow" presStyleLbl="fgAccFollowNode1" presStyleIdx="12" presStyleCnt="17">
        <dgm:presLayoutVars>
          <dgm:bulletEnabled val="1"/>
        </dgm:presLayoutVars>
      </dgm:prSet>
      <dgm:spPr/>
    </dgm:pt>
    <dgm:pt modelId="{7439EA54-3F67-41CF-9C34-5B34ADFC3064}" type="pres">
      <dgm:prSet presAssocID="{77128305-7D21-40CE-B12F-7D5E57155374}" presName="childTextArrow" presStyleLbl="fgAccFollowNode1" presStyleIdx="13" presStyleCnt="17">
        <dgm:presLayoutVars>
          <dgm:bulletEnabled val="1"/>
        </dgm:presLayoutVars>
      </dgm:prSet>
      <dgm:spPr/>
    </dgm:pt>
    <dgm:pt modelId="{E90881DF-592D-4615-B25F-C77A114DAAC2}" type="pres">
      <dgm:prSet presAssocID="{8103EB68-5345-4CE3-A771-6D56A8617A41}" presName="childTextArrow" presStyleLbl="fgAccFollowNode1" presStyleIdx="14" presStyleCnt="17">
        <dgm:presLayoutVars>
          <dgm:bulletEnabled val="1"/>
        </dgm:presLayoutVars>
      </dgm:prSet>
      <dgm:spPr/>
    </dgm:pt>
    <dgm:pt modelId="{D52AA8DC-A760-4F12-A105-2AF9FC8EC96B}" type="pres">
      <dgm:prSet presAssocID="{01B80A2F-3DED-4A38-8128-B9D9A515DB70}" presName="childTextArrow" presStyleLbl="fgAccFollowNode1" presStyleIdx="15" presStyleCnt="17">
        <dgm:presLayoutVars>
          <dgm:bulletEnabled val="1"/>
        </dgm:presLayoutVars>
      </dgm:prSet>
      <dgm:spPr/>
    </dgm:pt>
    <dgm:pt modelId="{19E3AEE7-5505-41EA-8AB9-9E7E2ABD56F7}" type="pres">
      <dgm:prSet presAssocID="{0B1796AF-E2EF-4910-A06B-86DDDB9F2C1B}" presName="childTextArrow" presStyleLbl="fgAccFollowNode1" presStyleIdx="16" presStyleCnt="17">
        <dgm:presLayoutVars>
          <dgm:bulletEnabled val="1"/>
        </dgm:presLayoutVars>
      </dgm:prSet>
      <dgm:spPr/>
    </dgm:pt>
  </dgm:ptLst>
  <dgm:cxnLst>
    <dgm:cxn modelId="{DACC8C04-C057-4222-B83B-B1708210BC97}" type="presOf" srcId="{4A87BB52-2A99-4113-B0C7-0C04F4B49E5F}" destId="{14A32667-EDC7-4D95-B7BF-B6C7C77602A5}" srcOrd="0" destOrd="0" presId="urn:microsoft.com/office/officeart/2005/8/layout/process4"/>
    <dgm:cxn modelId="{BCA4B207-834E-41CC-96EE-DEE6D2D1A8DE}" srcId="{271D7DAE-A25F-4C67-9859-1B58C1D744F5}" destId="{1CACA225-DEBF-4211-BA2E-15EFBF0CBB22}" srcOrd="3" destOrd="0" parTransId="{A73E892A-1CA9-49BD-A0CE-5FD782C2CAD8}" sibTransId="{1043C432-36C2-4D70-85E1-0267131D0B22}"/>
    <dgm:cxn modelId="{6D7C4F0E-C1F6-40EE-95C0-9295E243BC54}" type="presOf" srcId="{08EE3F1C-20C3-4059-A01D-607B27018DA1}" destId="{BE031235-6C6A-4BDD-9E53-1FE4680B9ADD}" srcOrd="0" destOrd="0" presId="urn:microsoft.com/office/officeart/2005/8/layout/process4"/>
    <dgm:cxn modelId="{73C71415-328B-4845-9BED-00207D8C53D6}" srcId="{DC3D84BD-E80F-4824-9CFB-F40CD4AB7030}" destId="{D64D827D-8112-4A3C-BA6B-1C4F5092D1C9}" srcOrd="0" destOrd="0" parTransId="{02EE0905-13C7-444B-AD2A-85B6CB6E2E06}" sibTransId="{B0303680-DA5D-4848-B110-A93E6CB976AB}"/>
    <dgm:cxn modelId="{A63EE41A-A606-4CC3-A29A-AFCD5A0DE106}" srcId="{7CDC1C04-4E44-4094-AA50-5C1AF914C320}" destId="{DC3D84BD-E80F-4824-9CFB-F40CD4AB7030}" srcOrd="0" destOrd="0" parTransId="{EA503AB5-84D9-4E31-A29A-F78F6280F2B1}" sibTransId="{027506B6-09FC-44BE-ABB2-997FF0EEB9DE}"/>
    <dgm:cxn modelId="{EFDBAD1D-ACA9-4052-A702-0A532F183BB2}" type="presOf" srcId="{7BE82F70-A475-4A19-9406-C169CE81E105}" destId="{B99BADF3-734B-4E0E-BED3-C6A395D9CA2F}" srcOrd="0" destOrd="0" presId="urn:microsoft.com/office/officeart/2005/8/layout/process4"/>
    <dgm:cxn modelId="{DAE3F42E-57F6-4AF9-8F89-B825F5090FDD}" type="presOf" srcId="{8103EB68-5345-4CE3-A771-6D56A8617A41}" destId="{E90881DF-592D-4615-B25F-C77A114DAAC2}" srcOrd="0" destOrd="0" presId="urn:microsoft.com/office/officeart/2005/8/layout/process4"/>
    <dgm:cxn modelId="{675BF933-40F6-40C8-92F6-0333DB51ADA1}" srcId="{2AE859E8-B997-4AA0-952E-134BB6CB042D}" destId="{ED1BE2B0-B3B8-4665-8F97-C0AE6216EE9C}" srcOrd="1" destOrd="0" parTransId="{958B1F7B-7A2B-482D-B379-3763D5E1E64C}" sibTransId="{4576D62F-AD63-4A4A-9E40-02A3D5C3CA37}"/>
    <dgm:cxn modelId="{20AEFF34-07B9-47BA-A7E3-8B55ACB8FA9F}" srcId="{2AE859E8-B997-4AA0-952E-134BB6CB042D}" destId="{1588788C-CAB5-46EC-96EE-8C45E671A7C0}" srcOrd="3" destOrd="0" parTransId="{EBDAB0F6-6E40-4957-871A-6D1FD6FA6A04}" sibTransId="{6D022E3A-C1F7-41E5-A761-17636A447A00}"/>
    <dgm:cxn modelId="{CA797836-3830-44F5-88A5-2699DE0AFE9E}" srcId="{271D7DAE-A25F-4C67-9859-1B58C1D744F5}" destId="{F1D1EDE9-DDC1-496B-8326-850C09D1146F}" srcOrd="1" destOrd="0" parTransId="{69E068D6-EA71-4816-82AF-9D1D16CB5AC0}" sibTransId="{1FC051E1-6FA2-43F1-8963-1E49AC1F2893}"/>
    <dgm:cxn modelId="{28B0575B-EC8B-498C-A920-8B41E5D2D728}" type="presOf" srcId="{D64D827D-8112-4A3C-BA6B-1C4F5092D1C9}" destId="{21686473-1501-420C-8466-6E4FB8A5DD75}" srcOrd="0" destOrd="0" presId="urn:microsoft.com/office/officeart/2005/8/layout/process4"/>
    <dgm:cxn modelId="{3962E65D-01D5-485A-A9A0-9781EE02654B}" type="presOf" srcId="{2AE859E8-B997-4AA0-952E-134BB6CB042D}" destId="{E90646C1-6345-4211-9E97-984442944FDF}" srcOrd="1" destOrd="0" presId="urn:microsoft.com/office/officeart/2005/8/layout/process4"/>
    <dgm:cxn modelId="{9B403D60-FB71-4A24-A040-1257F85CA2A9}" type="presOf" srcId="{DEBEFD48-0FE3-4530-9DD0-67CB391C3BFC}" destId="{36563969-C890-4C2E-BD74-F8168C2EDCFC}" srcOrd="0" destOrd="0" presId="urn:microsoft.com/office/officeart/2005/8/layout/process4"/>
    <dgm:cxn modelId="{53AFDB41-2EE1-45FF-BA2D-0BBB8DEB4726}" srcId="{271D7DAE-A25F-4C67-9859-1B58C1D744F5}" destId="{DEBEFD48-0FE3-4530-9DD0-67CB391C3BFC}" srcOrd="0" destOrd="0" parTransId="{3570B518-A844-4E07-A262-52F941AA65DC}" sibTransId="{3B9E6FC0-A101-4DA3-9ABC-F113A260E4B4}"/>
    <dgm:cxn modelId="{06555142-2971-4D28-840B-BE073CC8E13C}" type="presOf" srcId="{0B1796AF-E2EF-4910-A06B-86DDDB9F2C1B}" destId="{19E3AEE7-5505-41EA-8AB9-9E7E2ABD56F7}" srcOrd="0" destOrd="0" presId="urn:microsoft.com/office/officeart/2005/8/layout/process4"/>
    <dgm:cxn modelId="{A0DF4064-A64A-4E22-931B-71BB111C4D0C}" type="presOf" srcId="{ED1BE2B0-B3B8-4665-8F97-C0AE6216EE9C}" destId="{89CAE0AC-95DE-4861-ABC2-6C07B561B96D}" srcOrd="0" destOrd="0" presId="urn:microsoft.com/office/officeart/2005/8/layout/process4"/>
    <dgm:cxn modelId="{541BAF68-7AD1-484E-803B-336555811D01}" type="presOf" srcId="{01B80A2F-3DED-4A38-8128-B9D9A515DB70}" destId="{D52AA8DC-A760-4F12-A105-2AF9FC8EC96B}" srcOrd="0" destOrd="0" presId="urn:microsoft.com/office/officeart/2005/8/layout/process4"/>
    <dgm:cxn modelId="{BAA6424F-4B69-466C-9969-D708C8E085DB}" srcId="{DC3D84BD-E80F-4824-9CFB-F40CD4AB7030}" destId="{01B80A2F-3DED-4A38-8128-B9D9A515DB70}" srcOrd="4" destOrd="0" parTransId="{3B242445-F58B-48C6-9733-645A7A9C2582}" sibTransId="{C1E66B3B-F675-490E-915A-06A82F1105FC}"/>
    <dgm:cxn modelId="{D5696051-E721-4EA1-BE58-B50AEC26792F}" type="presOf" srcId="{271D7DAE-A25F-4C67-9859-1B58C1D744F5}" destId="{B0781926-B4CF-4307-A049-B1FBE166B00B}" srcOrd="1" destOrd="0" presId="urn:microsoft.com/office/officeart/2005/8/layout/process4"/>
    <dgm:cxn modelId="{95126972-C8AB-43BC-ABF4-BFF58A6668E0}" srcId="{DC3D84BD-E80F-4824-9CFB-F40CD4AB7030}" destId="{8103EB68-5345-4CE3-A771-6D56A8617A41}" srcOrd="3" destOrd="0" parTransId="{FA803C7F-5BBC-41C6-85DF-0C43564334D3}" sibTransId="{6F0EB86E-768B-45F7-946B-5B73BFFCB7DF}"/>
    <dgm:cxn modelId="{7CD2245A-3C3B-44F3-B900-0D1A9683E3FB}" type="presOf" srcId="{1588788C-CAB5-46EC-96EE-8C45E671A7C0}" destId="{5722444A-DDE4-4401-B6BF-3D496C7C76E1}" srcOrd="0" destOrd="0" presId="urn:microsoft.com/office/officeart/2005/8/layout/process4"/>
    <dgm:cxn modelId="{9477407F-B27B-44C5-A7BB-645CAFC3C6C2}" type="presOf" srcId="{77128305-7D21-40CE-B12F-7D5E57155374}" destId="{7439EA54-3F67-41CF-9C34-5B34ADFC3064}" srcOrd="0" destOrd="0" presId="urn:microsoft.com/office/officeart/2005/8/layout/process4"/>
    <dgm:cxn modelId="{9CF8797F-D5CC-4658-BCE7-B15F752E4D55}" srcId="{2AE859E8-B997-4AA0-952E-134BB6CB042D}" destId="{7BE82F70-A475-4A19-9406-C169CE81E105}" srcOrd="4" destOrd="0" parTransId="{DE4A7E98-A443-46B6-BFC9-827874260370}" sibTransId="{C9128D75-CC25-4237-93EA-7321F211D8BC}"/>
    <dgm:cxn modelId="{DF1F4882-F781-4D82-B6C0-F5F57F049E30}" srcId="{2AE859E8-B997-4AA0-952E-134BB6CB042D}" destId="{0AE02772-DF10-4B62-9831-57898D6699AF}" srcOrd="2" destOrd="0" parTransId="{48718760-2B2D-44CB-BD86-B55690F779BE}" sibTransId="{AF5F3EDE-8E26-470F-82C6-B97CB755C9D2}"/>
    <dgm:cxn modelId="{0797E886-3B19-4572-850E-334536CE84FB}" srcId="{7CDC1C04-4E44-4094-AA50-5C1AF914C320}" destId="{2AE859E8-B997-4AA0-952E-134BB6CB042D}" srcOrd="1" destOrd="0" parTransId="{36E78251-C263-4DA1-A3FD-D65C5FE58923}" sibTransId="{B5CE6643-D783-4537-AE23-C81C2D47AC2C}"/>
    <dgm:cxn modelId="{37D0368C-330F-4842-B704-81C6795CFFEC}" srcId="{DC3D84BD-E80F-4824-9CFB-F40CD4AB7030}" destId="{4A87BB52-2A99-4113-B0C7-0C04F4B49E5F}" srcOrd="1" destOrd="0" parTransId="{12EF0B2D-12A4-4A4D-9969-65E6C1F0F556}" sibTransId="{2A835EEF-B301-43A3-8C73-AF8CC2FE0239}"/>
    <dgm:cxn modelId="{5BD7C990-A72E-47D3-A292-66E87CDB9748}" srcId="{271D7DAE-A25F-4C67-9859-1B58C1D744F5}" destId="{08EE3F1C-20C3-4059-A01D-607B27018DA1}" srcOrd="4" destOrd="0" parTransId="{8F2D40B7-27AB-47EA-A160-F368057C4EBA}" sibTransId="{AE252972-45D0-4315-9F49-F35AADB2B02F}"/>
    <dgm:cxn modelId="{06B9E29E-F10C-4086-A6C1-F59317EAA29E}" type="presOf" srcId="{60FF84A7-E9F9-4907-BEBF-80418D067541}" destId="{49184342-3114-41F4-A1EF-6BC427ADE789}" srcOrd="0" destOrd="0" presId="urn:microsoft.com/office/officeart/2005/8/layout/process4"/>
    <dgm:cxn modelId="{E8D94BAC-6DC5-4090-B380-AF5D1383676C}" type="presOf" srcId="{DC3D84BD-E80F-4824-9CFB-F40CD4AB7030}" destId="{13B9F3BA-E513-4AE5-89D9-A56CDAE62665}" srcOrd="0" destOrd="0" presId="urn:microsoft.com/office/officeart/2005/8/layout/process4"/>
    <dgm:cxn modelId="{29A378AF-B6AB-4959-9274-B8AF6D9B2E58}" type="presOf" srcId="{E25DECB8-72BD-42C1-846A-B6F4439F9463}" destId="{8230B416-794E-4727-9954-B8D1CDFDAE65}" srcOrd="0" destOrd="0" presId="urn:microsoft.com/office/officeart/2005/8/layout/process4"/>
    <dgm:cxn modelId="{1D6F7EC2-570D-44B7-9CF8-FAEE881C9972}" srcId="{2AE859E8-B997-4AA0-952E-134BB6CB042D}" destId="{60FF84A7-E9F9-4907-BEBF-80418D067541}" srcOrd="0" destOrd="0" parTransId="{223E700C-2D89-4318-A19E-FA34C80DFA1A}" sibTransId="{EF8AF078-71D8-4CFF-8873-6789AB96DB5D}"/>
    <dgm:cxn modelId="{EBA021C3-9219-4C82-B344-E2B9D8F5C8F7}" srcId="{271D7DAE-A25F-4C67-9859-1B58C1D744F5}" destId="{E25DECB8-72BD-42C1-846A-B6F4439F9463}" srcOrd="2" destOrd="0" parTransId="{A384561E-09E4-4554-99D0-FB0C3A568B02}" sibTransId="{02985EB0-BD3E-49AC-BDF3-B8151E806180}"/>
    <dgm:cxn modelId="{B2BE19CA-17F7-4E80-A7FA-C08FD5712BA8}" type="presOf" srcId="{0AE02772-DF10-4B62-9831-57898D6699AF}" destId="{5F391C9B-45ED-4BCF-9900-C9AC87A05B2F}" srcOrd="0" destOrd="0" presId="urn:microsoft.com/office/officeart/2005/8/layout/process4"/>
    <dgm:cxn modelId="{052E7ACD-EBCE-4EDB-993E-1D85830B7EE4}" srcId="{DC3D84BD-E80F-4824-9CFB-F40CD4AB7030}" destId="{77128305-7D21-40CE-B12F-7D5E57155374}" srcOrd="2" destOrd="0" parTransId="{9D6F2AB2-DDBD-4887-B4AB-BCDB089F2690}" sibTransId="{E595D81B-C136-4F97-987C-0D6FFFED705C}"/>
    <dgm:cxn modelId="{6F468ECF-46A7-4FFC-8388-72A014D6D168}" type="presOf" srcId="{DC3D84BD-E80F-4824-9CFB-F40CD4AB7030}" destId="{8D5D65CF-E56E-46D8-854B-E97A218ED484}" srcOrd="1" destOrd="0" presId="urn:microsoft.com/office/officeart/2005/8/layout/process4"/>
    <dgm:cxn modelId="{DCDAF2D5-FF07-4D3D-95D5-5C34005F400F}" type="presOf" srcId="{8B4FE5CA-8D99-4B05-B176-FD325462DF4C}" destId="{C589FB84-CF61-4289-9883-8CBDF0D8AFB3}" srcOrd="0" destOrd="0" presId="urn:microsoft.com/office/officeart/2005/8/layout/process4"/>
    <dgm:cxn modelId="{560FA2DE-F6AF-4409-81DC-2A0A5091EC96}" srcId="{2AE859E8-B997-4AA0-952E-134BB6CB042D}" destId="{8B4FE5CA-8D99-4B05-B176-FD325462DF4C}" srcOrd="5" destOrd="0" parTransId="{82CAA350-C886-4AD7-9CE7-618B98E05AA8}" sibTransId="{5905C5FE-E85E-456F-BDF9-10E99ABE5E93}"/>
    <dgm:cxn modelId="{1D550BE4-D084-481A-ACCE-1ECFB5A978B9}" type="presOf" srcId="{271D7DAE-A25F-4C67-9859-1B58C1D744F5}" destId="{E90B51B2-5BDE-44AA-B67D-AA8808568ECF}" srcOrd="0" destOrd="0" presId="urn:microsoft.com/office/officeart/2005/8/layout/process4"/>
    <dgm:cxn modelId="{DA498CE7-18F3-4E21-9A1D-B1C79CD2CAA0}" srcId="{DC3D84BD-E80F-4824-9CFB-F40CD4AB7030}" destId="{0B1796AF-E2EF-4910-A06B-86DDDB9F2C1B}" srcOrd="5" destOrd="0" parTransId="{6E0DE75E-D73F-45D7-B461-84F8431EC6EE}" sibTransId="{8C60112F-2A7E-4B55-B01A-3B968E38E411}"/>
    <dgm:cxn modelId="{882D0DE8-AD17-40A6-87FB-0FAEEB38AC67}" type="presOf" srcId="{1CACA225-DEBF-4211-BA2E-15EFBF0CBB22}" destId="{A2652DDF-DEEB-4D69-ABC5-268CABB6E197}" srcOrd="0" destOrd="0" presId="urn:microsoft.com/office/officeart/2005/8/layout/process4"/>
    <dgm:cxn modelId="{A9ED83EA-F204-4272-97EB-B7C3F338A69A}" srcId="{7CDC1C04-4E44-4094-AA50-5C1AF914C320}" destId="{271D7DAE-A25F-4C67-9859-1B58C1D744F5}" srcOrd="2" destOrd="0" parTransId="{6C30B507-EDE4-4F1B-86E0-40658C7A05EA}" sibTransId="{0D8DE7F1-9289-4D18-B163-DFEDE367FAE5}"/>
    <dgm:cxn modelId="{F75952F3-21B2-4E2C-81EB-F8EE35E5F240}" type="presOf" srcId="{2AE859E8-B997-4AA0-952E-134BB6CB042D}" destId="{C928C49C-0A00-4E7F-9DB9-D71AF27E2288}" srcOrd="0" destOrd="0" presId="urn:microsoft.com/office/officeart/2005/8/layout/process4"/>
    <dgm:cxn modelId="{E1957EF6-99ED-4675-AF99-B56EDA0EE87B}" type="presOf" srcId="{7CDC1C04-4E44-4094-AA50-5C1AF914C320}" destId="{9194869C-D6EB-42DE-9272-73959B9AFC22}" srcOrd="0" destOrd="0" presId="urn:microsoft.com/office/officeart/2005/8/layout/process4"/>
    <dgm:cxn modelId="{C672BCF6-27CA-4964-8180-FD0D771979C5}" type="presOf" srcId="{F1D1EDE9-DDC1-496B-8326-850C09D1146F}" destId="{B736FDF8-07DD-4C67-98EA-98AB65680D2A}" srcOrd="0" destOrd="0" presId="urn:microsoft.com/office/officeart/2005/8/layout/process4"/>
    <dgm:cxn modelId="{33A9FEAE-1151-4B28-984D-D18ACCA66FB8}" type="presParOf" srcId="{9194869C-D6EB-42DE-9272-73959B9AFC22}" destId="{7D62577A-380F-4F32-84BF-CA18A9B33060}" srcOrd="0" destOrd="0" presId="urn:microsoft.com/office/officeart/2005/8/layout/process4"/>
    <dgm:cxn modelId="{AD314755-1C0F-4DAA-A5F1-DD3C529667EF}" type="presParOf" srcId="{7D62577A-380F-4F32-84BF-CA18A9B33060}" destId="{E90B51B2-5BDE-44AA-B67D-AA8808568ECF}" srcOrd="0" destOrd="0" presId="urn:microsoft.com/office/officeart/2005/8/layout/process4"/>
    <dgm:cxn modelId="{EE3CCE4D-4A58-43FC-AF39-434379886F52}" type="presParOf" srcId="{7D62577A-380F-4F32-84BF-CA18A9B33060}" destId="{B0781926-B4CF-4307-A049-B1FBE166B00B}" srcOrd="1" destOrd="0" presId="urn:microsoft.com/office/officeart/2005/8/layout/process4"/>
    <dgm:cxn modelId="{EEAE62AF-CBA5-4547-B113-1DFD946FA0A8}" type="presParOf" srcId="{7D62577A-380F-4F32-84BF-CA18A9B33060}" destId="{B0EFA6C7-718E-4CC8-9540-CB0E36072424}" srcOrd="2" destOrd="0" presId="urn:microsoft.com/office/officeart/2005/8/layout/process4"/>
    <dgm:cxn modelId="{7E88B94F-E4CD-466A-A9DB-72FA301A08D7}" type="presParOf" srcId="{B0EFA6C7-718E-4CC8-9540-CB0E36072424}" destId="{36563969-C890-4C2E-BD74-F8168C2EDCFC}" srcOrd="0" destOrd="0" presId="urn:microsoft.com/office/officeart/2005/8/layout/process4"/>
    <dgm:cxn modelId="{A4BA313F-419B-43E8-BDEE-9F223ED7B2F3}" type="presParOf" srcId="{B0EFA6C7-718E-4CC8-9540-CB0E36072424}" destId="{B736FDF8-07DD-4C67-98EA-98AB65680D2A}" srcOrd="1" destOrd="0" presId="urn:microsoft.com/office/officeart/2005/8/layout/process4"/>
    <dgm:cxn modelId="{65BD6B19-6A47-42ED-9476-10D784DD60EB}" type="presParOf" srcId="{B0EFA6C7-718E-4CC8-9540-CB0E36072424}" destId="{8230B416-794E-4727-9954-B8D1CDFDAE65}" srcOrd="2" destOrd="0" presId="urn:microsoft.com/office/officeart/2005/8/layout/process4"/>
    <dgm:cxn modelId="{05CB344C-1D47-490B-8DB9-140379F90BF0}" type="presParOf" srcId="{B0EFA6C7-718E-4CC8-9540-CB0E36072424}" destId="{A2652DDF-DEEB-4D69-ABC5-268CABB6E197}" srcOrd="3" destOrd="0" presId="urn:microsoft.com/office/officeart/2005/8/layout/process4"/>
    <dgm:cxn modelId="{61309692-9CC9-497C-8294-7C2AAE42660E}" type="presParOf" srcId="{B0EFA6C7-718E-4CC8-9540-CB0E36072424}" destId="{BE031235-6C6A-4BDD-9E53-1FE4680B9ADD}" srcOrd="4" destOrd="0" presId="urn:microsoft.com/office/officeart/2005/8/layout/process4"/>
    <dgm:cxn modelId="{6AFF45CB-F4BE-4E1E-95FB-3B9812F92D12}" type="presParOf" srcId="{9194869C-D6EB-42DE-9272-73959B9AFC22}" destId="{0524954B-CF5A-4030-AAF8-68DB33531A97}" srcOrd="1" destOrd="0" presId="urn:microsoft.com/office/officeart/2005/8/layout/process4"/>
    <dgm:cxn modelId="{8E924008-E24F-419C-B4A9-E3D6F7D5675E}" type="presParOf" srcId="{9194869C-D6EB-42DE-9272-73959B9AFC22}" destId="{86E4108F-B46B-4CC0-A2D1-BE3DC9533E89}" srcOrd="2" destOrd="0" presId="urn:microsoft.com/office/officeart/2005/8/layout/process4"/>
    <dgm:cxn modelId="{54E1410E-82F5-4E3F-89EF-D9895EFC20E4}" type="presParOf" srcId="{86E4108F-B46B-4CC0-A2D1-BE3DC9533E89}" destId="{C928C49C-0A00-4E7F-9DB9-D71AF27E2288}" srcOrd="0" destOrd="0" presId="urn:microsoft.com/office/officeart/2005/8/layout/process4"/>
    <dgm:cxn modelId="{F4BAF0A0-CB94-4606-B605-481052733438}" type="presParOf" srcId="{86E4108F-B46B-4CC0-A2D1-BE3DC9533E89}" destId="{E90646C1-6345-4211-9E97-984442944FDF}" srcOrd="1" destOrd="0" presId="urn:microsoft.com/office/officeart/2005/8/layout/process4"/>
    <dgm:cxn modelId="{B40BEF54-853C-4E33-BEFB-69FF134A98B3}" type="presParOf" srcId="{86E4108F-B46B-4CC0-A2D1-BE3DC9533E89}" destId="{9B97C12D-9BB8-4517-83B3-E4B43184F999}" srcOrd="2" destOrd="0" presId="urn:microsoft.com/office/officeart/2005/8/layout/process4"/>
    <dgm:cxn modelId="{BAE16AE8-C096-4AE7-89B2-4AB07BFA5F7A}" type="presParOf" srcId="{9B97C12D-9BB8-4517-83B3-E4B43184F999}" destId="{49184342-3114-41F4-A1EF-6BC427ADE789}" srcOrd="0" destOrd="0" presId="urn:microsoft.com/office/officeart/2005/8/layout/process4"/>
    <dgm:cxn modelId="{E83D9A70-51DF-454C-81C0-10A2BEA5FAEF}" type="presParOf" srcId="{9B97C12D-9BB8-4517-83B3-E4B43184F999}" destId="{89CAE0AC-95DE-4861-ABC2-6C07B561B96D}" srcOrd="1" destOrd="0" presId="urn:microsoft.com/office/officeart/2005/8/layout/process4"/>
    <dgm:cxn modelId="{B21ACB59-2C98-41D0-A5B2-6C100B354C53}" type="presParOf" srcId="{9B97C12D-9BB8-4517-83B3-E4B43184F999}" destId="{5F391C9B-45ED-4BCF-9900-C9AC87A05B2F}" srcOrd="2" destOrd="0" presId="urn:microsoft.com/office/officeart/2005/8/layout/process4"/>
    <dgm:cxn modelId="{9FA87E23-3B18-42B1-AA14-338CD7C9596E}" type="presParOf" srcId="{9B97C12D-9BB8-4517-83B3-E4B43184F999}" destId="{5722444A-DDE4-4401-B6BF-3D496C7C76E1}" srcOrd="3" destOrd="0" presId="urn:microsoft.com/office/officeart/2005/8/layout/process4"/>
    <dgm:cxn modelId="{C6936208-139B-4BC6-88D6-AD5CD791910B}" type="presParOf" srcId="{9B97C12D-9BB8-4517-83B3-E4B43184F999}" destId="{B99BADF3-734B-4E0E-BED3-C6A395D9CA2F}" srcOrd="4" destOrd="0" presId="urn:microsoft.com/office/officeart/2005/8/layout/process4"/>
    <dgm:cxn modelId="{6FC443B4-F2F1-471B-9402-FBCF4CF22538}" type="presParOf" srcId="{9B97C12D-9BB8-4517-83B3-E4B43184F999}" destId="{C589FB84-CF61-4289-9883-8CBDF0D8AFB3}" srcOrd="5" destOrd="0" presId="urn:microsoft.com/office/officeart/2005/8/layout/process4"/>
    <dgm:cxn modelId="{12CF3AED-A003-4DFA-A3C1-1CACF7970B26}" type="presParOf" srcId="{9194869C-D6EB-42DE-9272-73959B9AFC22}" destId="{0678E9F5-EF7F-4C07-85C0-28D43B2D0E55}" srcOrd="3" destOrd="0" presId="urn:microsoft.com/office/officeart/2005/8/layout/process4"/>
    <dgm:cxn modelId="{B37F1186-A529-49B8-B983-FFA840416CFB}" type="presParOf" srcId="{9194869C-D6EB-42DE-9272-73959B9AFC22}" destId="{28B04F5E-E9AE-44C4-85AE-0F97DA5C7609}" srcOrd="4" destOrd="0" presId="urn:microsoft.com/office/officeart/2005/8/layout/process4"/>
    <dgm:cxn modelId="{1BCF53E3-16CC-4E5D-8427-F768E0CC842F}" type="presParOf" srcId="{28B04F5E-E9AE-44C4-85AE-0F97DA5C7609}" destId="{13B9F3BA-E513-4AE5-89D9-A56CDAE62665}" srcOrd="0" destOrd="0" presId="urn:microsoft.com/office/officeart/2005/8/layout/process4"/>
    <dgm:cxn modelId="{A74FD104-95FB-4318-BED2-946D25A797FD}" type="presParOf" srcId="{28B04F5E-E9AE-44C4-85AE-0F97DA5C7609}" destId="{8D5D65CF-E56E-46D8-854B-E97A218ED484}" srcOrd="1" destOrd="0" presId="urn:microsoft.com/office/officeart/2005/8/layout/process4"/>
    <dgm:cxn modelId="{E2C4D791-3E7F-4D53-8AE7-F427DA2E0859}" type="presParOf" srcId="{28B04F5E-E9AE-44C4-85AE-0F97DA5C7609}" destId="{4932A4D0-B93F-4AB7-B182-534CDC5FF5E0}" srcOrd="2" destOrd="0" presId="urn:microsoft.com/office/officeart/2005/8/layout/process4"/>
    <dgm:cxn modelId="{E46F95DC-FD82-456E-B0FC-6A2ADABCD307}" type="presParOf" srcId="{4932A4D0-B93F-4AB7-B182-534CDC5FF5E0}" destId="{21686473-1501-420C-8466-6E4FB8A5DD75}" srcOrd="0" destOrd="0" presId="urn:microsoft.com/office/officeart/2005/8/layout/process4"/>
    <dgm:cxn modelId="{B7E2E860-C4F7-4C71-B714-BC52D6593A70}" type="presParOf" srcId="{4932A4D0-B93F-4AB7-B182-534CDC5FF5E0}" destId="{14A32667-EDC7-4D95-B7BF-B6C7C77602A5}" srcOrd="1" destOrd="0" presId="urn:microsoft.com/office/officeart/2005/8/layout/process4"/>
    <dgm:cxn modelId="{163D0DA5-0E1B-4F52-9A18-C0F201DD1A3F}" type="presParOf" srcId="{4932A4D0-B93F-4AB7-B182-534CDC5FF5E0}" destId="{7439EA54-3F67-41CF-9C34-5B34ADFC3064}" srcOrd="2" destOrd="0" presId="urn:microsoft.com/office/officeart/2005/8/layout/process4"/>
    <dgm:cxn modelId="{D3610D34-9596-4964-907D-61F6E51233D3}" type="presParOf" srcId="{4932A4D0-B93F-4AB7-B182-534CDC5FF5E0}" destId="{E90881DF-592D-4615-B25F-C77A114DAAC2}" srcOrd="3" destOrd="0" presId="urn:microsoft.com/office/officeart/2005/8/layout/process4"/>
    <dgm:cxn modelId="{03F31733-12F9-4A04-BC96-0039D556DB2F}" type="presParOf" srcId="{4932A4D0-B93F-4AB7-B182-534CDC5FF5E0}" destId="{D52AA8DC-A760-4F12-A105-2AF9FC8EC96B}" srcOrd="4" destOrd="0" presId="urn:microsoft.com/office/officeart/2005/8/layout/process4"/>
    <dgm:cxn modelId="{249F64BD-A260-4C89-916A-A8D7720E4E81}" type="presParOf" srcId="{4932A4D0-B93F-4AB7-B182-534CDC5FF5E0}" destId="{19E3AEE7-5505-41EA-8AB9-9E7E2ABD56F7}" srcOrd="5"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C134CB-115D-44A7-9E22-9D88DE87E30F}"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12CE3F98-001A-4168-A07B-F9C449A037A1}">
      <dgm:prSet phldrT="[Text]"/>
      <dgm:spPr>
        <a:xfrm>
          <a:off x="0" y="94836"/>
          <a:ext cx="1836855" cy="734742"/>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Medical Student Fellowships</a:t>
          </a:r>
          <a:endParaRPr lang="en-US" dirty="0">
            <a:solidFill>
              <a:sysClr val="window" lastClr="FFFFFF"/>
            </a:solidFill>
            <a:effectLst>
              <a:outerShdw blurRad="38100" dist="38100" dir="2700000" algn="tl">
                <a:srgbClr val="000000">
                  <a:alpha val="43137"/>
                </a:srgbClr>
              </a:outerShdw>
            </a:effectLst>
            <a:latin typeface="Aptos" panose="02110004020202020204"/>
            <a:ea typeface="+mn-ea"/>
            <a:cs typeface="+mn-cs"/>
          </a:endParaRPr>
        </a:p>
      </dgm:t>
    </dgm:pt>
    <dgm:pt modelId="{3EBAFECA-9248-4ED6-B23C-4620B3B01B79}" type="parTrans" cxnId="{B23C24E7-4902-4D48-8863-D9A3236840FC}">
      <dgm:prSet/>
      <dgm:spPr/>
      <dgm:t>
        <a:bodyPr/>
        <a:lstStyle/>
        <a:p>
          <a:endParaRPr lang="en-US"/>
        </a:p>
      </dgm:t>
    </dgm:pt>
    <dgm:pt modelId="{1D325B66-65DE-4670-B1C1-3DA802358018}" type="sibTrans" cxnId="{B23C24E7-4902-4D48-8863-D9A3236840FC}">
      <dgm:prSet/>
      <dgm:spPr/>
      <dgm:t>
        <a:bodyPr/>
        <a:lstStyle/>
        <a:p>
          <a:endParaRPr lang="en-US"/>
        </a:p>
      </dgm:t>
    </dgm:pt>
    <dgm:pt modelId="{2E9F9CB4-BB3F-4E7A-A081-4914ECA9968B}">
      <dgm:prSet phldrT="[Text]"/>
      <dgm:spPr>
        <a:xfrm>
          <a:off x="1653170" y="94836"/>
          <a:ext cx="1836855" cy="734742"/>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Boston Scientific Medical Student Innovation Fellowship</a:t>
          </a:r>
        </a:p>
      </dgm:t>
    </dgm:pt>
    <dgm:pt modelId="{B7B3EB01-52E5-40C9-8676-10B92645D163}" type="parTrans" cxnId="{F69318AA-3DA6-45CD-8DD5-1CCFC82A6328}">
      <dgm:prSet/>
      <dgm:spPr/>
      <dgm:t>
        <a:bodyPr/>
        <a:lstStyle/>
        <a:p>
          <a:endParaRPr lang="en-US"/>
        </a:p>
      </dgm:t>
    </dgm:pt>
    <dgm:pt modelId="{5FCAF47A-66BA-40FA-82E4-E38FF1804EF2}" type="sibTrans" cxnId="{F69318AA-3DA6-45CD-8DD5-1CCFC82A6328}">
      <dgm:prSet/>
      <dgm:spPr/>
      <dgm:t>
        <a:bodyPr/>
        <a:lstStyle/>
        <a:p>
          <a:endParaRPr lang="en-US"/>
        </a:p>
      </dgm:t>
    </dgm:pt>
    <dgm:pt modelId="{A7C5F1CF-5152-4928-8076-2CA92CB90230}">
      <dgm:prSet phldrT="[Text]"/>
      <dgm:spPr>
        <a:xfrm>
          <a:off x="3306340" y="94836"/>
          <a:ext cx="1836855" cy="734742"/>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Residency Research Awards</a:t>
          </a:r>
        </a:p>
      </dgm:t>
    </dgm:pt>
    <dgm:pt modelId="{F0D2055E-6DDA-4125-8BDF-0AF8E11997C6}" type="parTrans" cxnId="{1F12BBDA-0563-4B32-91AE-DD0AE641FCF1}">
      <dgm:prSet/>
      <dgm:spPr/>
      <dgm:t>
        <a:bodyPr/>
        <a:lstStyle/>
        <a:p>
          <a:endParaRPr lang="en-US"/>
        </a:p>
      </dgm:t>
    </dgm:pt>
    <dgm:pt modelId="{6A41A520-B1E7-414D-9E6C-716B4DF88573}" type="sibTrans" cxnId="{1F12BBDA-0563-4B32-91AE-DD0AE641FCF1}">
      <dgm:prSet/>
      <dgm:spPr/>
      <dgm:t>
        <a:bodyPr/>
        <a:lstStyle/>
        <a:p>
          <a:endParaRPr lang="en-US"/>
        </a:p>
      </dgm:t>
    </dgm:pt>
    <dgm:pt modelId="{719EE8D9-4C81-470F-AC77-7AF7790E2F64}">
      <dgm:prSet phldrT="[Text]"/>
      <dgm:spPr>
        <a:xfrm>
          <a:off x="4959510" y="94836"/>
          <a:ext cx="1836855" cy="734742"/>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LEAD Award</a:t>
          </a:r>
        </a:p>
      </dgm:t>
    </dgm:pt>
    <dgm:pt modelId="{8FF882EC-EA9E-4E65-81AB-FEE7E1C78175}" type="parTrans" cxnId="{56E6FCF6-3A1A-4485-998A-E70454334136}">
      <dgm:prSet/>
      <dgm:spPr/>
      <dgm:t>
        <a:bodyPr/>
        <a:lstStyle/>
        <a:p>
          <a:endParaRPr lang="en-US"/>
        </a:p>
      </dgm:t>
    </dgm:pt>
    <dgm:pt modelId="{16C8DD8E-7DE4-4249-98F1-D97154593F44}" type="sibTrans" cxnId="{56E6FCF6-3A1A-4485-998A-E70454334136}">
      <dgm:prSet/>
      <dgm:spPr/>
      <dgm:t>
        <a:bodyPr/>
        <a:lstStyle/>
        <a:p>
          <a:endParaRPr lang="en-US"/>
        </a:p>
      </dgm:t>
    </dgm:pt>
    <dgm:pt modelId="{53AEEDD0-FF9D-459D-BA05-A8CCB518D57F}">
      <dgm:prSet phldrT="[Text]"/>
      <dgm:spPr>
        <a:xfrm>
          <a:off x="6612680" y="94836"/>
          <a:ext cx="1836855" cy="734742"/>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Research Scholar Awards</a:t>
          </a:r>
        </a:p>
      </dgm:t>
    </dgm:pt>
    <dgm:pt modelId="{2804137B-40C2-4EF0-91E0-A5B25235892C}" type="parTrans" cxnId="{78D32F3B-7E1C-4691-BB7B-784A1F0DEAEB}">
      <dgm:prSet/>
      <dgm:spPr/>
      <dgm:t>
        <a:bodyPr/>
        <a:lstStyle/>
        <a:p>
          <a:endParaRPr lang="en-US"/>
        </a:p>
      </dgm:t>
    </dgm:pt>
    <dgm:pt modelId="{1219C2A1-4667-4996-A489-ABAE78419339}" type="sibTrans" cxnId="{78D32F3B-7E1C-4691-BB7B-784A1F0DEAEB}">
      <dgm:prSet/>
      <dgm:spPr/>
      <dgm:t>
        <a:bodyPr/>
        <a:lstStyle/>
        <a:p>
          <a:endParaRPr lang="en-US"/>
        </a:p>
      </dgm:t>
    </dgm:pt>
    <dgm:pt modelId="{4FAE9A2C-74D9-4401-A76E-557273B15481}">
      <dgm:prSet phldrT="[Text]"/>
      <dgm:spPr>
        <a:xfrm>
          <a:off x="9919020" y="94836"/>
          <a:ext cx="1836855" cy="734742"/>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Rising Stars in Urology Award</a:t>
          </a:r>
        </a:p>
      </dgm:t>
    </dgm:pt>
    <dgm:pt modelId="{069AD1F9-C028-42EB-B554-66B0DD7B3A37}" type="parTrans" cxnId="{7457F431-B0BE-4142-A5F8-D84314082F08}">
      <dgm:prSet/>
      <dgm:spPr/>
      <dgm:t>
        <a:bodyPr/>
        <a:lstStyle/>
        <a:p>
          <a:endParaRPr lang="en-US"/>
        </a:p>
      </dgm:t>
    </dgm:pt>
    <dgm:pt modelId="{4E500BF0-2CE2-4D61-AEAA-CC76150A2408}" type="sibTrans" cxnId="{7457F431-B0BE-4142-A5F8-D84314082F08}">
      <dgm:prSet/>
      <dgm:spPr/>
      <dgm:t>
        <a:bodyPr/>
        <a:lstStyle/>
        <a:p>
          <a:endParaRPr lang="en-US"/>
        </a:p>
      </dgm:t>
    </dgm:pt>
    <dgm:pt modelId="{0254FC66-4FD9-4EB3-B8F9-5E2ACDE1674F}">
      <dgm:prSet phldrT="[Text]"/>
      <dgm:spPr>
        <a:xfrm>
          <a:off x="9919020" y="94836"/>
          <a:ext cx="1836855" cy="734742"/>
        </a:xfr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Transformative Research Awards</a:t>
          </a:r>
        </a:p>
      </dgm:t>
    </dgm:pt>
    <dgm:pt modelId="{638416B5-7638-4B35-8F95-FF9FD1E50AE7}" type="parTrans" cxnId="{9284C1C6-8FC3-46B9-BDF2-AA1E329B1991}">
      <dgm:prSet/>
      <dgm:spPr/>
      <dgm:t>
        <a:bodyPr/>
        <a:lstStyle/>
        <a:p>
          <a:endParaRPr lang="en-US"/>
        </a:p>
      </dgm:t>
    </dgm:pt>
    <dgm:pt modelId="{93C176D9-5DB1-4610-BF47-2D44AE37A908}" type="sibTrans" cxnId="{9284C1C6-8FC3-46B9-BDF2-AA1E329B1991}">
      <dgm:prSet/>
      <dgm:spPr/>
      <dgm:t>
        <a:bodyPr/>
        <a:lstStyle/>
        <a:p>
          <a:endParaRPr lang="en-US"/>
        </a:p>
      </dgm:t>
    </dgm:pt>
    <dgm:pt modelId="{3A834414-0672-42F9-99BF-14A41A37821F}">
      <dgm:prSet phldrT="[Text]"/>
      <dgm:spPr>
        <a:xfrm>
          <a:off x="9919020" y="94836"/>
          <a:ext cx="1836855" cy="734742"/>
        </a:xfr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UCF Bridge Award Supported by Dornier MedTech</a:t>
          </a:r>
        </a:p>
      </dgm:t>
    </dgm:pt>
    <dgm:pt modelId="{94D62CEF-CD34-4723-AAA8-A05057334C2F}" type="parTrans" cxnId="{B8077B88-E5BC-4189-807F-0C51DB533B83}">
      <dgm:prSet/>
      <dgm:spPr/>
      <dgm:t>
        <a:bodyPr/>
        <a:lstStyle/>
        <a:p>
          <a:endParaRPr lang="en-US"/>
        </a:p>
      </dgm:t>
    </dgm:pt>
    <dgm:pt modelId="{B41B29BD-ED45-470B-93C6-4F146AAA49F8}" type="sibTrans" cxnId="{B8077B88-E5BC-4189-807F-0C51DB533B83}">
      <dgm:prSet/>
      <dgm:spPr/>
      <dgm:t>
        <a:bodyPr/>
        <a:lstStyle/>
        <a:p>
          <a:endParaRPr lang="en-US"/>
        </a:p>
      </dgm:t>
    </dgm:pt>
    <dgm:pt modelId="{B74D51F5-6FBE-4E0B-8C9D-C52FA45971CD}" type="pres">
      <dgm:prSet presAssocID="{F5C134CB-115D-44A7-9E22-9D88DE87E30F}" presName="Name0" presStyleCnt="0">
        <dgm:presLayoutVars>
          <dgm:dir/>
          <dgm:animLvl val="lvl"/>
          <dgm:resizeHandles val="exact"/>
        </dgm:presLayoutVars>
      </dgm:prSet>
      <dgm:spPr/>
    </dgm:pt>
    <dgm:pt modelId="{CB28A968-A027-495A-9C40-641F2A143C0E}" type="pres">
      <dgm:prSet presAssocID="{12CE3F98-001A-4168-A07B-F9C449A037A1}" presName="parTxOnly" presStyleLbl="node1" presStyleIdx="0" presStyleCnt="8">
        <dgm:presLayoutVars>
          <dgm:chMax val="0"/>
          <dgm:chPref val="0"/>
          <dgm:bulletEnabled val="1"/>
        </dgm:presLayoutVars>
      </dgm:prSet>
      <dgm:spPr/>
    </dgm:pt>
    <dgm:pt modelId="{B385AD71-E770-4B6A-A505-B6E98AD64799}" type="pres">
      <dgm:prSet presAssocID="{1D325B66-65DE-4670-B1C1-3DA802358018}" presName="parTxOnlySpace" presStyleCnt="0"/>
      <dgm:spPr/>
    </dgm:pt>
    <dgm:pt modelId="{3666ED49-2067-4A74-ABC7-698E9916CDA5}" type="pres">
      <dgm:prSet presAssocID="{2E9F9CB4-BB3F-4E7A-A081-4914ECA9968B}" presName="parTxOnly" presStyleLbl="node1" presStyleIdx="1" presStyleCnt="8">
        <dgm:presLayoutVars>
          <dgm:chMax val="0"/>
          <dgm:chPref val="0"/>
          <dgm:bulletEnabled val="1"/>
        </dgm:presLayoutVars>
      </dgm:prSet>
      <dgm:spPr/>
    </dgm:pt>
    <dgm:pt modelId="{0D6B810B-08CF-42C8-BD56-FAA952B47571}" type="pres">
      <dgm:prSet presAssocID="{5FCAF47A-66BA-40FA-82E4-E38FF1804EF2}" presName="parTxOnlySpace" presStyleCnt="0"/>
      <dgm:spPr/>
    </dgm:pt>
    <dgm:pt modelId="{704E8F26-F63B-43B7-A6BB-C7C52847206A}" type="pres">
      <dgm:prSet presAssocID="{A7C5F1CF-5152-4928-8076-2CA92CB90230}" presName="parTxOnly" presStyleLbl="node1" presStyleIdx="2" presStyleCnt="8">
        <dgm:presLayoutVars>
          <dgm:chMax val="0"/>
          <dgm:chPref val="0"/>
          <dgm:bulletEnabled val="1"/>
        </dgm:presLayoutVars>
      </dgm:prSet>
      <dgm:spPr/>
    </dgm:pt>
    <dgm:pt modelId="{E590995C-6D83-4246-A93D-7839989051C2}" type="pres">
      <dgm:prSet presAssocID="{6A41A520-B1E7-414D-9E6C-716B4DF88573}" presName="parTxOnlySpace" presStyleCnt="0"/>
      <dgm:spPr/>
    </dgm:pt>
    <dgm:pt modelId="{0D4603DC-B51D-4BA9-BE59-F84EF1117F6E}" type="pres">
      <dgm:prSet presAssocID="{719EE8D9-4C81-470F-AC77-7AF7790E2F64}" presName="parTxOnly" presStyleLbl="node1" presStyleIdx="3" presStyleCnt="8">
        <dgm:presLayoutVars>
          <dgm:chMax val="0"/>
          <dgm:chPref val="0"/>
          <dgm:bulletEnabled val="1"/>
        </dgm:presLayoutVars>
      </dgm:prSet>
      <dgm:spPr/>
    </dgm:pt>
    <dgm:pt modelId="{22F401E6-0176-4B4B-8337-CAC8B24D3760}" type="pres">
      <dgm:prSet presAssocID="{16C8DD8E-7DE4-4249-98F1-D97154593F44}" presName="parTxOnlySpace" presStyleCnt="0"/>
      <dgm:spPr/>
    </dgm:pt>
    <dgm:pt modelId="{92450362-53EA-4619-A613-D0D91CD3CE44}" type="pres">
      <dgm:prSet presAssocID="{53AEEDD0-FF9D-459D-BA05-A8CCB518D57F}" presName="parTxOnly" presStyleLbl="node1" presStyleIdx="4" presStyleCnt="8">
        <dgm:presLayoutVars>
          <dgm:chMax val="0"/>
          <dgm:chPref val="0"/>
          <dgm:bulletEnabled val="1"/>
        </dgm:presLayoutVars>
      </dgm:prSet>
      <dgm:spPr/>
    </dgm:pt>
    <dgm:pt modelId="{ED8D875A-C5A2-4FD2-958B-41DF4CCC3B2B}" type="pres">
      <dgm:prSet presAssocID="{1219C2A1-4667-4996-A489-ABAE78419339}" presName="parTxOnlySpace" presStyleCnt="0"/>
      <dgm:spPr/>
    </dgm:pt>
    <dgm:pt modelId="{A46076CF-1941-4611-A4F9-625F622997DB}" type="pres">
      <dgm:prSet presAssocID="{4FAE9A2C-74D9-4401-A76E-557273B15481}" presName="parTxOnly" presStyleLbl="node1" presStyleIdx="5" presStyleCnt="8">
        <dgm:presLayoutVars>
          <dgm:chMax val="0"/>
          <dgm:chPref val="0"/>
          <dgm:bulletEnabled val="1"/>
        </dgm:presLayoutVars>
      </dgm:prSet>
      <dgm:spPr/>
    </dgm:pt>
    <dgm:pt modelId="{D6E7F028-512F-495D-9E94-7749026C41AE}" type="pres">
      <dgm:prSet presAssocID="{4E500BF0-2CE2-4D61-AEAA-CC76150A2408}" presName="parTxOnlySpace" presStyleCnt="0"/>
      <dgm:spPr/>
    </dgm:pt>
    <dgm:pt modelId="{21242FAD-B27A-4B13-86A9-543EEEEEAFB1}" type="pres">
      <dgm:prSet presAssocID="{3A834414-0672-42F9-99BF-14A41A37821F}" presName="parTxOnly" presStyleLbl="node1" presStyleIdx="6" presStyleCnt="8">
        <dgm:presLayoutVars>
          <dgm:chMax val="0"/>
          <dgm:chPref val="0"/>
          <dgm:bulletEnabled val="1"/>
        </dgm:presLayoutVars>
      </dgm:prSet>
      <dgm:spPr>
        <a:prstGeom prst="chevron">
          <a:avLst/>
        </a:prstGeom>
      </dgm:spPr>
    </dgm:pt>
    <dgm:pt modelId="{B1DE6771-C004-4383-940A-8058EDB7C8E9}" type="pres">
      <dgm:prSet presAssocID="{B41B29BD-ED45-470B-93C6-4F146AAA49F8}" presName="parTxOnlySpace" presStyleCnt="0"/>
      <dgm:spPr/>
    </dgm:pt>
    <dgm:pt modelId="{45D58930-8BEF-4970-9830-42EC705981CA}" type="pres">
      <dgm:prSet presAssocID="{0254FC66-4FD9-4EB3-B8F9-5E2ACDE1674F}" presName="parTxOnly" presStyleLbl="node1" presStyleIdx="7" presStyleCnt="8">
        <dgm:presLayoutVars>
          <dgm:chMax val="0"/>
          <dgm:chPref val="0"/>
          <dgm:bulletEnabled val="1"/>
        </dgm:presLayoutVars>
      </dgm:prSet>
      <dgm:spPr>
        <a:prstGeom prst="chevron">
          <a:avLst/>
        </a:prstGeom>
      </dgm:spPr>
    </dgm:pt>
  </dgm:ptLst>
  <dgm:cxnLst>
    <dgm:cxn modelId="{D4F1DF23-4E42-4A15-8884-BE370D7A23C8}" type="presOf" srcId="{A7C5F1CF-5152-4928-8076-2CA92CB90230}" destId="{704E8F26-F63B-43B7-A6BB-C7C52847206A}" srcOrd="0" destOrd="0" presId="urn:microsoft.com/office/officeart/2005/8/layout/chevron1"/>
    <dgm:cxn modelId="{7457F431-B0BE-4142-A5F8-D84314082F08}" srcId="{F5C134CB-115D-44A7-9E22-9D88DE87E30F}" destId="{4FAE9A2C-74D9-4401-A76E-557273B15481}" srcOrd="5" destOrd="0" parTransId="{069AD1F9-C028-42EB-B554-66B0DD7B3A37}" sibTransId="{4E500BF0-2CE2-4D61-AEAA-CC76150A2408}"/>
    <dgm:cxn modelId="{78D32F3B-7E1C-4691-BB7B-784A1F0DEAEB}" srcId="{F5C134CB-115D-44A7-9E22-9D88DE87E30F}" destId="{53AEEDD0-FF9D-459D-BA05-A8CCB518D57F}" srcOrd="4" destOrd="0" parTransId="{2804137B-40C2-4EF0-91E0-A5B25235892C}" sibTransId="{1219C2A1-4667-4996-A489-ABAE78419339}"/>
    <dgm:cxn modelId="{ED13E35B-ED63-4634-A0BF-052C1623F272}" type="presOf" srcId="{0254FC66-4FD9-4EB3-B8F9-5E2ACDE1674F}" destId="{45D58930-8BEF-4970-9830-42EC705981CA}" srcOrd="0" destOrd="0" presId="urn:microsoft.com/office/officeart/2005/8/layout/chevron1"/>
    <dgm:cxn modelId="{5DAE697D-15E6-49EC-A7D6-9AB4FD4A7F51}" type="presOf" srcId="{2E9F9CB4-BB3F-4E7A-A081-4914ECA9968B}" destId="{3666ED49-2067-4A74-ABC7-698E9916CDA5}" srcOrd="0" destOrd="0" presId="urn:microsoft.com/office/officeart/2005/8/layout/chevron1"/>
    <dgm:cxn modelId="{A3622281-700E-4914-8641-4D1BF3942005}" type="presOf" srcId="{12CE3F98-001A-4168-A07B-F9C449A037A1}" destId="{CB28A968-A027-495A-9C40-641F2A143C0E}" srcOrd="0" destOrd="0" presId="urn:microsoft.com/office/officeart/2005/8/layout/chevron1"/>
    <dgm:cxn modelId="{B8077B88-E5BC-4189-807F-0C51DB533B83}" srcId="{F5C134CB-115D-44A7-9E22-9D88DE87E30F}" destId="{3A834414-0672-42F9-99BF-14A41A37821F}" srcOrd="6" destOrd="0" parTransId="{94D62CEF-CD34-4723-AAA8-A05057334C2F}" sibTransId="{B41B29BD-ED45-470B-93C6-4F146AAA49F8}"/>
    <dgm:cxn modelId="{A2DFCE90-8B17-43FD-A379-3D0A79BFA5BA}" type="presOf" srcId="{719EE8D9-4C81-470F-AC77-7AF7790E2F64}" destId="{0D4603DC-B51D-4BA9-BE59-F84EF1117F6E}" srcOrd="0" destOrd="0" presId="urn:microsoft.com/office/officeart/2005/8/layout/chevron1"/>
    <dgm:cxn modelId="{F9BEADA6-05FF-455F-9CAD-043FBD53B589}" type="presOf" srcId="{53AEEDD0-FF9D-459D-BA05-A8CCB518D57F}" destId="{92450362-53EA-4619-A613-D0D91CD3CE44}" srcOrd="0" destOrd="0" presId="urn:microsoft.com/office/officeart/2005/8/layout/chevron1"/>
    <dgm:cxn modelId="{F69318AA-3DA6-45CD-8DD5-1CCFC82A6328}" srcId="{F5C134CB-115D-44A7-9E22-9D88DE87E30F}" destId="{2E9F9CB4-BB3F-4E7A-A081-4914ECA9968B}" srcOrd="1" destOrd="0" parTransId="{B7B3EB01-52E5-40C9-8676-10B92645D163}" sibTransId="{5FCAF47A-66BA-40FA-82E4-E38FF1804EF2}"/>
    <dgm:cxn modelId="{BAC8FAAE-2C58-448B-B7DC-341E965F2ED7}" type="presOf" srcId="{3A834414-0672-42F9-99BF-14A41A37821F}" destId="{21242FAD-B27A-4B13-86A9-543EEEEEAFB1}" srcOrd="0" destOrd="0" presId="urn:microsoft.com/office/officeart/2005/8/layout/chevron1"/>
    <dgm:cxn modelId="{5DDBBCC1-8A0A-4730-81AA-CACC71FE001C}" type="presOf" srcId="{4FAE9A2C-74D9-4401-A76E-557273B15481}" destId="{A46076CF-1941-4611-A4F9-625F622997DB}" srcOrd="0" destOrd="0" presId="urn:microsoft.com/office/officeart/2005/8/layout/chevron1"/>
    <dgm:cxn modelId="{9284C1C6-8FC3-46B9-BDF2-AA1E329B1991}" srcId="{F5C134CB-115D-44A7-9E22-9D88DE87E30F}" destId="{0254FC66-4FD9-4EB3-B8F9-5E2ACDE1674F}" srcOrd="7" destOrd="0" parTransId="{638416B5-7638-4B35-8F95-FF9FD1E50AE7}" sibTransId="{93C176D9-5DB1-4610-BF47-2D44AE37A908}"/>
    <dgm:cxn modelId="{1F12BBDA-0563-4B32-91AE-DD0AE641FCF1}" srcId="{F5C134CB-115D-44A7-9E22-9D88DE87E30F}" destId="{A7C5F1CF-5152-4928-8076-2CA92CB90230}" srcOrd="2" destOrd="0" parTransId="{F0D2055E-6DDA-4125-8BDF-0AF8E11997C6}" sibTransId="{6A41A520-B1E7-414D-9E6C-716B4DF88573}"/>
    <dgm:cxn modelId="{DA2BE4E0-D1A1-4F8C-B922-CB83F7358C55}" type="presOf" srcId="{F5C134CB-115D-44A7-9E22-9D88DE87E30F}" destId="{B74D51F5-6FBE-4E0B-8C9D-C52FA45971CD}" srcOrd="0" destOrd="0" presId="urn:microsoft.com/office/officeart/2005/8/layout/chevron1"/>
    <dgm:cxn modelId="{B23C24E7-4902-4D48-8863-D9A3236840FC}" srcId="{F5C134CB-115D-44A7-9E22-9D88DE87E30F}" destId="{12CE3F98-001A-4168-A07B-F9C449A037A1}" srcOrd="0" destOrd="0" parTransId="{3EBAFECA-9248-4ED6-B23C-4620B3B01B79}" sibTransId="{1D325B66-65DE-4670-B1C1-3DA802358018}"/>
    <dgm:cxn modelId="{56E6FCF6-3A1A-4485-998A-E70454334136}" srcId="{F5C134CB-115D-44A7-9E22-9D88DE87E30F}" destId="{719EE8D9-4C81-470F-AC77-7AF7790E2F64}" srcOrd="3" destOrd="0" parTransId="{8FF882EC-EA9E-4E65-81AB-FEE7E1C78175}" sibTransId="{16C8DD8E-7DE4-4249-98F1-D97154593F44}"/>
    <dgm:cxn modelId="{C6540B74-1E9F-4AA5-A9C4-5DE584E45FF2}" type="presParOf" srcId="{B74D51F5-6FBE-4E0B-8C9D-C52FA45971CD}" destId="{CB28A968-A027-495A-9C40-641F2A143C0E}" srcOrd="0" destOrd="0" presId="urn:microsoft.com/office/officeart/2005/8/layout/chevron1"/>
    <dgm:cxn modelId="{58731215-AD07-4B9F-88E1-A9425D53DFEF}" type="presParOf" srcId="{B74D51F5-6FBE-4E0B-8C9D-C52FA45971CD}" destId="{B385AD71-E770-4B6A-A505-B6E98AD64799}" srcOrd="1" destOrd="0" presId="urn:microsoft.com/office/officeart/2005/8/layout/chevron1"/>
    <dgm:cxn modelId="{27B8D2EB-5B37-41A9-9B97-C9607A97E667}" type="presParOf" srcId="{B74D51F5-6FBE-4E0B-8C9D-C52FA45971CD}" destId="{3666ED49-2067-4A74-ABC7-698E9916CDA5}" srcOrd="2" destOrd="0" presId="urn:microsoft.com/office/officeart/2005/8/layout/chevron1"/>
    <dgm:cxn modelId="{C52A4D16-5DFB-4256-8F5C-68D7A3F17B86}" type="presParOf" srcId="{B74D51F5-6FBE-4E0B-8C9D-C52FA45971CD}" destId="{0D6B810B-08CF-42C8-BD56-FAA952B47571}" srcOrd="3" destOrd="0" presId="urn:microsoft.com/office/officeart/2005/8/layout/chevron1"/>
    <dgm:cxn modelId="{8905BB8A-0BA0-4167-9560-8A5B5B78324E}" type="presParOf" srcId="{B74D51F5-6FBE-4E0B-8C9D-C52FA45971CD}" destId="{704E8F26-F63B-43B7-A6BB-C7C52847206A}" srcOrd="4" destOrd="0" presId="urn:microsoft.com/office/officeart/2005/8/layout/chevron1"/>
    <dgm:cxn modelId="{39E3E2CA-0C63-416C-BDEC-9DBC755B736B}" type="presParOf" srcId="{B74D51F5-6FBE-4E0B-8C9D-C52FA45971CD}" destId="{E590995C-6D83-4246-A93D-7839989051C2}" srcOrd="5" destOrd="0" presId="urn:microsoft.com/office/officeart/2005/8/layout/chevron1"/>
    <dgm:cxn modelId="{4201F2FF-D92C-4424-BC73-A187EAABD346}" type="presParOf" srcId="{B74D51F5-6FBE-4E0B-8C9D-C52FA45971CD}" destId="{0D4603DC-B51D-4BA9-BE59-F84EF1117F6E}" srcOrd="6" destOrd="0" presId="urn:microsoft.com/office/officeart/2005/8/layout/chevron1"/>
    <dgm:cxn modelId="{4CD7B8DF-5394-4CA2-ABBA-E6945B50DE4C}" type="presParOf" srcId="{B74D51F5-6FBE-4E0B-8C9D-C52FA45971CD}" destId="{22F401E6-0176-4B4B-8337-CAC8B24D3760}" srcOrd="7" destOrd="0" presId="urn:microsoft.com/office/officeart/2005/8/layout/chevron1"/>
    <dgm:cxn modelId="{9CF5F1BF-838F-439C-B15A-4589FD55F933}" type="presParOf" srcId="{B74D51F5-6FBE-4E0B-8C9D-C52FA45971CD}" destId="{92450362-53EA-4619-A613-D0D91CD3CE44}" srcOrd="8" destOrd="0" presId="urn:microsoft.com/office/officeart/2005/8/layout/chevron1"/>
    <dgm:cxn modelId="{FD308302-4B75-49F2-95A2-DE48B2D487D3}" type="presParOf" srcId="{B74D51F5-6FBE-4E0B-8C9D-C52FA45971CD}" destId="{ED8D875A-C5A2-4FD2-958B-41DF4CCC3B2B}" srcOrd="9" destOrd="0" presId="urn:microsoft.com/office/officeart/2005/8/layout/chevron1"/>
    <dgm:cxn modelId="{3830C847-A9FA-45A5-8BE4-97AD1EF367B5}" type="presParOf" srcId="{B74D51F5-6FBE-4E0B-8C9D-C52FA45971CD}" destId="{A46076CF-1941-4611-A4F9-625F622997DB}" srcOrd="10" destOrd="0" presId="urn:microsoft.com/office/officeart/2005/8/layout/chevron1"/>
    <dgm:cxn modelId="{156CF7AF-3525-4F1A-B1BB-8081C0F93E7C}" type="presParOf" srcId="{B74D51F5-6FBE-4E0B-8C9D-C52FA45971CD}" destId="{D6E7F028-512F-495D-9E94-7749026C41AE}" srcOrd="11" destOrd="0" presId="urn:microsoft.com/office/officeart/2005/8/layout/chevron1"/>
    <dgm:cxn modelId="{1BCA36A2-5D89-4F49-A32F-ED63905CE5FC}" type="presParOf" srcId="{B74D51F5-6FBE-4E0B-8C9D-C52FA45971CD}" destId="{21242FAD-B27A-4B13-86A9-543EEEEEAFB1}" srcOrd="12" destOrd="0" presId="urn:microsoft.com/office/officeart/2005/8/layout/chevron1"/>
    <dgm:cxn modelId="{C9B18DDD-2CD3-4B03-9E32-D844442A7DEA}" type="presParOf" srcId="{B74D51F5-6FBE-4E0B-8C9D-C52FA45971CD}" destId="{B1DE6771-C004-4383-940A-8058EDB7C8E9}" srcOrd="13" destOrd="0" presId="urn:microsoft.com/office/officeart/2005/8/layout/chevron1"/>
    <dgm:cxn modelId="{67FC05CA-2133-468A-B806-C45EABC034C1}" type="presParOf" srcId="{B74D51F5-6FBE-4E0B-8C9D-C52FA45971CD}" destId="{45D58930-8BEF-4970-9830-42EC705981CA}" srcOrd="1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990EA7-9808-4B91-80D3-55A2A29EAD20}" type="doc">
      <dgm:prSet loTypeId="urn:microsoft.com/office/officeart/2011/layout/RadialPictureList" loCatId="officeonline" qsTypeId="urn:microsoft.com/office/officeart/2005/8/quickstyle/simple1" qsCatId="simple" csTypeId="urn:microsoft.com/office/officeart/2005/8/colors/accent1_2" csCatId="accent1" phldr="1"/>
      <dgm:spPr/>
      <dgm:t>
        <a:bodyPr/>
        <a:lstStyle/>
        <a:p>
          <a:endParaRPr lang="en-US"/>
        </a:p>
      </dgm:t>
    </dgm:pt>
    <dgm:pt modelId="{D74E470D-ED54-4A26-985E-6F7EC488CB8D}">
      <dgm:prSet phldrT="[Text]" phldr="0"/>
      <dgm:spPr>
        <a:ln>
          <a:solidFill>
            <a:schemeClr val="tx1"/>
          </a:solidFill>
        </a:ln>
      </dgm:spPr>
      <dgm:t>
        <a:bodyPr/>
        <a:lstStyle/>
        <a:p>
          <a:r>
            <a:rPr lang="en-US" b="1" dirty="0"/>
            <a:t>AUA/UCF Grants Application Process</a:t>
          </a:r>
        </a:p>
      </dgm:t>
    </dgm:pt>
    <dgm:pt modelId="{E67BCB61-8A28-456C-895D-6D72306D0C06}" type="parTrans" cxnId="{4EBDB1B1-0726-4BB7-9545-92F2E75881D3}">
      <dgm:prSet/>
      <dgm:spPr/>
      <dgm:t>
        <a:bodyPr/>
        <a:lstStyle/>
        <a:p>
          <a:endParaRPr lang="en-US"/>
        </a:p>
      </dgm:t>
    </dgm:pt>
    <dgm:pt modelId="{4A059E78-271D-44B4-9D63-573694FDDAD0}" type="sibTrans" cxnId="{4EBDB1B1-0726-4BB7-9545-92F2E75881D3}">
      <dgm:prSet/>
      <dgm:spPr/>
      <dgm:t>
        <a:bodyPr/>
        <a:lstStyle/>
        <a:p>
          <a:endParaRPr lang="en-US"/>
        </a:p>
      </dgm:t>
    </dgm:pt>
    <dgm:pt modelId="{A2E03C01-AB9F-4640-A286-97F91FF0092D}">
      <dgm:prSet phldrT="[Text]" phldr="0"/>
      <dgm:spPr/>
      <dgm:t>
        <a:bodyPr/>
        <a:lstStyle/>
        <a:p>
          <a:r>
            <a:rPr lang="en-US" b="1" dirty="0">
              <a:solidFill>
                <a:schemeClr val="tx2"/>
              </a:solidFill>
            </a:rPr>
            <a:t>Release of the Program Announcement &amp; Proposal Submissions</a:t>
          </a:r>
        </a:p>
      </dgm:t>
    </dgm:pt>
    <dgm:pt modelId="{8A610C6A-EE8D-43FE-B743-633ADCDEF298}" type="parTrans" cxnId="{9733BC38-2A9E-4E28-AAFF-FD89904D0F59}">
      <dgm:prSet/>
      <dgm:spPr/>
      <dgm:t>
        <a:bodyPr/>
        <a:lstStyle/>
        <a:p>
          <a:endParaRPr lang="en-US"/>
        </a:p>
      </dgm:t>
    </dgm:pt>
    <dgm:pt modelId="{40594C54-242A-43A5-B608-5383A0E7FA38}" type="sibTrans" cxnId="{9733BC38-2A9E-4E28-AAFF-FD89904D0F59}">
      <dgm:prSet/>
      <dgm:spPr/>
      <dgm:t>
        <a:bodyPr/>
        <a:lstStyle/>
        <a:p>
          <a:endParaRPr lang="en-US"/>
        </a:p>
      </dgm:t>
    </dgm:pt>
    <dgm:pt modelId="{7E6FFC37-BC69-4215-98CD-8178C8486300}">
      <dgm:prSet phldrT="[Text]" phldr="0"/>
      <dgm:spPr/>
      <dgm:t>
        <a:bodyPr/>
        <a:lstStyle/>
        <a:p>
          <a:r>
            <a:rPr lang="en-US" b="1" dirty="0">
              <a:solidFill>
                <a:schemeClr val="tx2"/>
              </a:solidFill>
            </a:rPr>
            <a:t>Compliance Check</a:t>
          </a:r>
        </a:p>
      </dgm:t>
    </dgm:pt>
    <dgm:pt modelId="{D7783135-EF76-4E9B-8236-F6ED84CEC889}" type="parTrans" cxnId="{0B796DD2-D533-4A7C-B7D6-1CB55E05D8F8}">
      <dgm:prSet/>
      <dgm:spPr/>
      <dgm:t>
        <a:bodyPr/>
        <a:lstStyle/>
        <a:p>
          <a:endParaRPr lang="en-US"/>
        </a:p>
      </dgm:t>
    </dgm:pt>
    <dgm:pt modelId="{96953E80-A133-4B46-90EC-C803B0367BD6}" type="sibTrans" cxnId="{0B796DD2-D533-4A7C-B7D6-1CB55E05D8F8}">
      <dgm:prSet/>
      <dgm:spPr/>
      <dgm:t>
        <a:bodyPr/>
        <a:lstStyle/>
        <a:p>
          <a:endParaRPr lang="en-US"/>
        </a:p>
      </dgm:t>
    </dgm:pt>
    <dgm:pt modelId="{95F453B1-3CD3-4A68-953C-2878EBFAA3FE}">
      <dgm:prSet phldrT="[Text]" phldr="0"/>
      <dgm:spPr/>
      <dgm:t>
        <a:bodyPr/>
        <a:lstStyle/>
        <a:p>
          <a:r>
            <a:rPr lang="en-US" b="1" dirty="0">
              <a:solidFill>
                <a:schemeClr val="tx2"/>
              </a:solidFill>
            </a:rPr>
            <a:t>Peer Review &amp; Selection of Awardees</a:t>
          </a:r>
        </a:p>
      </dgm:t>
    </dgm:pt>
    <dgm:pt modelId="{A3F7AC84-CB55-4D38-962A-FDD46569B18A}" type="parTrans" cxnId="{9F793798-32FC-4915-B73F-45D3B1503FAB}">
      <dgm:prSet/>
      <dgm:spPr/>
      <dgm:t>
        <a:bodyPr/>
        <a:lstStyle/>
        <a:p>
          <a:endParaRPr lang="en-US"/>
        </a:p>
      </dgm:t>
    </dgm:pt>
    <dgm:pt modelId="{15B5D787-26F7-4009-9EB3-D2A4A48C153D}" type="sibTrans" cxnId="{9F793798-32FC-4915-B73F-45D3B1503FAB}">
      <dgm:prSet/>
      <dgm:spPr/>
      <dgm:t>
        <a:bodyPr/>
        <a:lstStyle/>
        <a:p>
          <a:endParaRPr lang="en-US"/>
        </a:p>
      </dgm:t>
    </dgm:pt>
    <dgm:pt modelId="{63778404-7407-4982-8FA0-EFC6F3BFDFCA}">
      <dgm:prSet phldrT="[Text]" phldr="0"/>
      <dgm:spPr/>
      <dgm:t>
        <a:bodyPr/>
        <a:lstStyle/>
        <a:p>
          <a:r>
            <a:rPr lang="en-US" b="1" dirty="0">
              <a:solidFill>
                <a:schemeClr val="tx2"/>
              </a:solidFill>
            </a:rPr>
            <a:t>Notice of Awards</a:t>
          </a:r>
        </a:p>
      </dgm:t>
    </dgm:pt>
    <dgm:pt modelId="{E7A88DA7-9B4F-49A1-AB31-ABD4760DC72C}" type="parTrans" cxnId="{D80122A9-8754-4993-A3AD-A780FBEA4644}">
      <dgm:prSet/>
      <dgm:spPr/>
      <dgm:t>
        <a:bodyPr/>
        <a:lstStyle/>
        <a:p>
          <a:endParaRPr lang="en-US"/>
        </a:p>
      </dgm:t>
    </dgm:pt>
    <dgm:pt modelId="{C5A1B86F-7FCB-4A8B-942C-ED7B2A7C0142}" type="sibTrans" cxnId="{D80122A9-8754-4993-A3AD-A780FBEA4644}">
      <dgm:prSet/>
      <dgm:spPr/>
      <dgm:t>
        <a:bodyPr/>
        <a:lstStyle/>
        <a:p>
          <a:endParaRPr lang="en-US"/>
        </a:p>
      </dgm:t>
    </dgm:pt>
    <dgm:pt modelId="{0E266F81-FC09-4DD4-A1C1-758BF9A4EEBB}" type="pres">
      <dgm:prSet presAssocID="{26990EA7-9808-4B91-80D3-55A2A29EAD20}" presName="Name0" presStyleCnt="0">
        <dgm:presLayoutVars>
          <dgm:chMax val="1"/>
          <dgm:chPref val="1"/>
          <dgm:dir/>
          <dgm:resizeHandles/>
        </dgm:presLayoutVars>
      </dgm:prSet>
      <dgm:spPr/>
    </dgm:pt>
    <dgm:pt modelId="{FF794594-7F39-48F7-9C58-E179ED7BFDAE}" type="pres">
      <dgm:prSet presAssocID="{D74E470D-ED54-4A26-985E-6F7EC488CB8D}" presName="Parent" presStyleLbl="node1" presStyleIdx="0" presStyleCnt="2">
        <dgm:presLayoutVars>
          <dgm:chMax val="4"/>
          <dgm:chPref val="3"/>
        </dgm:presLayoutVars>
      </dgm:prSet>
      <dgm:spPr/>
    </dgm:pt>
    <dgm:pt modelId="{7AE8D313-17F6-4018-A1B4-1D0C04AAF2A8}" type="pres">
      <dgm:prSet presAssocID="{A2E03C01-AB9F-4640-A286-97F91FF0092D}" presName="Accent" presStyleLbl="node1" presStyleIdx="1" presStyleCnt="2"/>
      <dgm:spPr/>
    </dgm:pt>
    <dgm:pt modelId="{57C7C794-90C5-4DE3-A6EA-EA9771248439}" type="pres">
      <dgm:prSet presAssocID="{A2E03C01-AB9F-4640-A286-97F91FF0092D}" presName="Image1" presStyleLbl="fgImgPlace1" presStyleIdx="0" presStyleCnt="4"/>
      <dgm:spPr>
        <a:blipFill>
          <a:blip xmlns:r="http://schemas.openxmlformats.org/officeDocument/2006/relationships" r:embed="rId1"/>
          <a:srcRect/>
          <a:stretch>
            <a:fillRect l="-34000" r="-34000"/>
          </a:stretch>
        </a:blipFill>
        <a:ln>
          <a:solidFill>
            <a:schemeClr val="tx1"/>
          </a:solidFill>
        </a:ln>
      </dgm:spPr>
    </dgm:pt>
    <dgm:pt modelId="{FB506306-6A33-44EF-B857-E0570A89A389}" type="pres">
      <dgm:prSet presAssocID="{A2E03C01-AB9F-4640-A286-97F91FF0092D}" presName="Child1" presStyleLbl="revTx" presStyleIdx="0" presStyleCnt="4" custScaleX="302597" custLinFactNeighborX="97768" custLinFactNeighborY="-5653">
        <dgm:presLayoutVars>
          <dgm:chMax val="0"/>
          <dgm:chPref val="0"/>
          <dgm:bulletEnabled val="1"/>
        </dgm:presLayoutVars>
      </dgm:prSet>
      <dgm:spPr/>
    </dgm:pt>
    <dgm:pt modelId="{16F09F9B-E391-4DF5-8487-5D15DAEC1623}" type="pres">
      <dgm:prSet presAssocID="{7E6FFC37-BC69-4215-98CD-8178C8486300}" presName="Image2" presStyleCnt="0"/>
      <dgm:spPr/>
    </dgm:pt>
    <dgm:pt modelId="{F6861B5C-47D8-4D33-A915-6CFDC1536E1E}" type="pres">
      <dgm:prSet presAssocID="{7E6FFC37-BC69-4215-98CD-8178C8486300}" presName="Image" presStyleLbl="fgImgPlace1" presStyleIdx="1" presStyleCnt="4"/>
      <dgm:spPr>
        <a:blipFill>
          <a:blip xmlns:r="http://schemas.openxmlformats.org/officeDocument/2006/relationships" r:embed="rId2"/>
          <a:srcRect/>
          <a:stretch>
            <a:fillRect l="-42000" r="-42000"/>
          </a:stretch>
        </a:blipFill>
        <a:ln>
          <a:solidFill>
            <a:schemeClr val="tx1"/>
          </a:solidFill>
        </a:ln>
      </dgm:spPr>
    </dgm:pt>
    <dgm:pt modelId="{51B0B9AA-3AD5-485E-AFB4-7679ACF7054C}" type="pres">
      <dgm:prSet presAssocID="{7E6FFC37-BC69-4215-98CD-8178C8486300}" presName="Child2" presStyleLbl="revTx" presStyleIdx="1" presStyleCnt="4" custScaleX="194262" custLinFactNeighborX="46479" custLinFactNeighborY="-1286">
        <dgm:presLayoutVars>
          <dgm:chMax val="0"/>
          <dgm:chPref val="0"/>
          <dgm:bulletEnabled val="1"/>
        </dgm:presLayoutVars>
      </dgm:prSet>
      <dgm:spPr/>
    </dgm:pt>
    <dgm:pt modelId="{A6158241-4A35-4F02-A302-7D8BE8A04587}" type="pres">
      <dgm:prSet presAssocID="{95F453B1-3CD3-4A68-953C-2878EBFAA3FE}" presName="Image3" presStyleCnt="0"/>
      <dgm:spPr/>
    </dgm:pt>
    <dgm:pt modelId="{14A7205D-8856-4076-9146-8FCC1281339E}" type="pres">
      <dgm:prSet presAssocID="{95F453B1-3CD3-4A68-953C-2878EBFAA3FE}" presName="Image" presStyleLbl="fgImgPlace1" presStyleIdx="2" presStyleCnt="4"/>
      <dgm:spPr>
        <a:blipFill>
          <a:blip xmlns:r="http://schemas.openxmlformats.org/officeDocument/2006/relationships" r:embed="rId3"/>
          <a:srcRect/>
          <a:stretch>
            <a:fillRect l="-39000" r="-39000"/>
          </a:stretch>
        </a:blipFill>
        <a:ln>
          <a:solidFill>
            <a:schemeClr val="tx1"/>
          </a:solidFill>
        </a:ln>
      </dgm:spPr>
    </dgm:pt>
    <dgm:pt modelId="{22908066-D97D-4C47-A7E5-D1E274BAED25}" type="pres">
      <dgm:prSet presAssocID="{95F453B1-3CD3-4A68-953C-2878EBFAA3FE}" presName="Child3" presStyleLbl="revTx" presStyleIdx="2" presStyleCnt="4" custScaleX="200492" custLinFactNeighborX="48015" custLinFactNeighborY="-3019">
        <dgm:presLayoutVars>
          <dgm:chMax val="0"/>
          <dgm:chPref val="0"/>
          <dgm:bulletEnabled val="1"/>
        </dgm:presLayoutVars>
      </dgm:prSet>
      <dgm:spPr/>
    </dgm:pt>
    <dgm:pt modelId="{AB66770E-70F5-442D-8C5D-C77B8E7ABE3E}" type="pres">
      <dgm:prSet presAssocID="{63778404-7407-4982-8FA0-EFC6F3BFDFCA}" presName="Image4" presStyleCnt="0"/>
      <dgm:spPr/>
    </dgm:pt>
    <dgm:pt modelId="{F72D7BB0-338F-47C6-82D6-4D80E6CA055D}" type="pres">
      <dgm:prSet presAssocID="{63778404-7407-4982-8FA0-EFC6F3BFDFCA}" presName="Image" presStyleLbl="fgImgPlace1" presStyleIdx="3" presStyleCnt="4"/>
      <dgm:spPr>
        <a:blipFill>
          <a:blip xmlns:r="http://schemas.openxmlformats.org/officeDocument/2006/relationships" r:embed="rId4"/>
          <a:srcRect/>
          <a:stretch>
            <a:fillRect l="-40000" r="-40000"/>
          </a:stretch>
        </a:blipFill>
        <a:ln>
          <a:solidFill>
            <a:schemeClr val="tx1"/>
          </a:solidFill>
        </a:ln>
      </dgm:spPr>
    </dgm:pt>
    <dgm:pt modelId="{8DC40EFA-A918-4B01-8B08-BF35F1330508}" type="pres">
      <dgm:prSet presAssocID="{63778404-7407-4982-8FA0-EFC6F3BFDFCA}" presName="Child4" presStyleLbl="revTx" presStyleIdx="3" presStyleCnt="4" custScaleX="188941" custLinFactNeighborX="45874" custLinFactNeighborY="1189">
        <dgm:presLayoutVars>
          <dgm:chMax val="0"/>
          <dgm:chPref val="0"/>
          <dgm:bulletEnabled val="1"/>
        </dgm:presLayoutVars>
      </dgm:prSet>
      <dgm:spPr/>
    </dgm:pt>
  </dgm:ptLst>
  <dgm:cxnLst>
    <dgm:cxn modelId="{9733BC38-2A9E-4E28-AAFF-FD89904D0F59}" srcId="{D74E470D-ED54-4A26-985E-6F7EC488CB8D}" destId="{A2E03C01-AB9F-4640-A286-97F91FF0092D}" srcOrd="0" destOrd="0" parTransId="{8A610C6A-EE8D-43FE-B743-633ADCDEF298}" sibTransId="{40594C54-242A-43A5-B608-5383A0E7FA38}"/>
    <dgm:cxn modelId="{8948E241-C90C-4DEB-A9DF-F6B498037D5B}" type="presOf" srcId="{D74E470D-ED54-4A26-985E-6F7EC488CB8D}" destId="{FF794594-7F39-48F7-9C58-E179ED7BFDAE}" srcOrd="0" destOrd="0" presId="urn:microsoft.com/office/officeart/2011/layout/RadialPictureList"/>
    <dgm:cxn modelId="{82142748-F090-468D-95CD-659FE7AAB2C1}" type="presOf" srcId="{63778404-7407-4982-8FA0-EFC6F3BFDFCA}" destId="{8DC40EFA-A918-4B01-8B08-BF35F1330508}" srcOrd="0" destOrd="0" presId="urn:microsoft.com/office/officeart/2011/layout/RadialPictureList"/>
    <dgm:cxn modelId="{2E5BFD68-93CA-4EA1-8A23-51414D9EC3B7}" type="presOf" srcId="{A2E03C01-AB9F-4640-A286-97F91FF0092D}" destId="{FB506306-6A33-44EF-B857-E0570A89A389}" srcOrd="0" destOrd="0" presId="urn:microsoft.com/office/officeart/2011/layout/RadialPictureList"/>
    <dgm:cxn modelId="{9F793798-32FC-4915-B73F-45D3B1503FAB}" srcId="{D74E470D-ED54-4A26-985E-6F7EC488CB8D}" destId="{95F453B1-3CD3-4A68-953C-2878EBFAA3FE}" srcOrd="2" destOrd="0" parTransId="{A3F7AC84-CB55-4D38-962A-FDD46569B18A}" sibTransId="{15B5D787-26F7-4009-9EB3-D2A4A48C153D}"/>
    <dgm:cxn modelId="{20E9E7A0-2913-4861-AB12-E7EB087DBBA1}" type="presOf" srcId="{7E6FFC37-BC69-4215-98CD-8178C8486300}" destId="{51B0B9AA-3AD5-485E-AFB4-7679ACF7054C}" srcOrd="0" destOrd="0" presId="urn:microsoft.com/office/officeart/2011/layout/RadialPictureList"/>
    <dgm:cxn modelId="{D80122A9-8754-4993-A3AD-A780FBEA4644}" srcId="{D74E470D-ED54-4A26-985E-6F7EC488CB8D}" destId="{63778404-7407-4982-8FA0-EFC6F3BFDFCA}" srcOrd="3" destOrd="0" parTransId="{E7A88DA7-9B4F-49A1-AB31-ABD4760DC72C}" sibTransId="{C5A1B86F-7FCB-4A8B-942C-ED7B2A7C0142}"/>
    <dgm:cxn modelId="{4EBDB1B1-0726-4BB7-9545-92F2E75881D3}" srcId="{26990EA7-9808-4B91-80D3-55A2A29EAD20}" destId="{D74E470D-ED54-4A26-985E-6F7EC488CB8D}" srcOrd="0" destOrd="0" parTransId="{E67BCB61-8A28-456C-895D-6D72306D0C06}" sibTransId="{4A059E78-271D-44B4-9D63-573694FDDAD0}"/>
    <dgm:cxn modelId="{B301E7BF-1E78-40F2-BD78-985BEFD85762}" type="presOf" srcId="{95F453B1-3CD3-4A68-953C-2878EBFAA3FE}" destId="{22908066-D97D-4C47-A7E5-D1E274BAED25}" srcOrd="0" destOrd="0" presId="urn:microsoft.com/office/officeart/2011/layout/RadialPictureList"/>
    <dgm:cxn modelId="{0B796DD2-D533-4A7C-B7D6-1CB55E05D8F8}" srcId="{D74E470D-ED54-4A26-985E-6F7EC488CB8D}" destId="{7E6FFC37-BC69-4215-98CD-8178C8486300}" srcOrd="1" destOrd="0" parTransId="{D7783135-EF76-4E9B-8236-F6ED84CEC889}" sibTransId="{96953E80-A133-4B46-90EC-C803B0367BD6}"/>
    <dgm:cxn modelId="{F7854FFE-D68F-433E-A729-0EB909B96341}" type="presOf" srcId="{26990EA7-9808-4B91-80D3-55A2A29EAD20}" destId="{0E266F81-FC09-4DD4-A1C1-758BF9A4EEBB}" srcOrd="0" destOrd="0" presId="urn:microsoft.com/office/officeart/2011/layout/RadialPictureList"/>
    <dgm:cxn modelId="{ADD30366-B4CC-4535-93AD-4F11BDD0649C}" type="presParOf" srcId="{0E266F81-FC09-4DD4-A1C1-758BF9A4EEBB}" destId="{FF794594-7F39-48F7-9C58-E179ED7BFDAE}" srcOrd="0" destOrd="0" presId="urn:microsoft.com/office/officeart/2011/layout/RadialPictureList"/>
    <dgm:cxn modelId="{33D3D9DA-501B-4919-B179-C6E533800BC6}" type="presParOf" srcId="{0E266F81-FC09-4DD4-A1C1-758BF9A4EEBB}" destId="{7AE8D313-17F6-4018-A1B4-1D0C04AAF2A8}" srcOrd="1" destOrd="0" presId="urn:microsoft.com/office/officeart/2011/layout/RadialPictureList"/>
    <dgm:cxn modelId="{901CFB06-78D3-483F-B65B-288B280AE750}" type="presParOf" srcId="{0E266F81-FC09-4DD4-A1C1-758BF9A4EEBB}" destId="{57C7C794-90C5-4DE3-A6EA-EA9771248439}" srcOrd="2" destOrd="0" presId="urn:microsoft.com/office/officeart/2011/layout/RadialPictureList"/>
    <dgm:cxn modelId="{0058E3AD-7C76-4131-B55F-CB979C4E5BD0}" type="presParOf" srcId="{0E266F81-FC09-4DD4-A1C1-758BF9A4EEBB}" destId="{FB506306-6A33-44EF-B857-E0570A89A389}" srcOrd="3" destOrd="0" presId="urn:microsoft.com/office/officeart/2011/layout/RadialPictureList"/>
    <dgm:cxn modelId="{2BC71FB8-9CE3-4B7F-9B04-3D03DC29A284}" type="presParOf" srcId="{0E266F81-FC09-4DD4-A1C1-758BF9A4EEBB}" destId="{16F09F9B-E391-4DF5-8487-5D15DAEC1623}" srcOrd="4" destOrd="0" presId="urn:microsoft.com/office/officeart/2011/layout/RadialPictureList"/>
    <dgm:cxn modelId="{004A95CA-6828-4F0F-9A97-71A7FEE07174}" type="presParOf" srcId="{16F09F9B-E391-4DF5-8487-5D15DAEC1623}" destId="{F6861B5C-47D8-4D33-A915-6CFDC1536E1E}" srcOrd="0" destOrd="0" presId="urn:microsoft.com/office/officeart/2011/layout/RadialPictureList"/>
    <dgm:cxn modelId="{2E2A88EA-983C-4BEB-94BC-E7C3EAADCF54}" type="presParOf" srcId="{0E266F81-FC09-4DD4-A1C1-758BF9A4EEBB}" destId="{51B0B9AA-3AD5-485E-AFB4-7679ACF7054C}" srcOrd="5" destOrd="0" presId="urn:microsoft.com/office/officeart/2011/layout/RadialPictureList"/>
    <dgm:cxn modelId="{7FE149A4-BF81-4C3D-88DA-9ADD5F7C3C98}" type="presParOf" srcId="{0E266F81-FC09-4DD4-A1C1-758BF9A4EEBB}" destId="{A6158241-4A35-4F02-A302-7D8BE8A04587}" srcOrd="6" destOrd="0" presId="urn:microsoft.com/office/officeart/2011/layout/RadialPictureList"/>
    <dgm:cxn modelId="{54811D60-7215-4773-A088-2A510F27111E}" type="presParOf" srcId="{A6158241-4A35-4F02-A302-7D8BE8A04587}" destId="{14A7205D-8856-4076-9146-8FCC1281339E}" srcOrd="0" destOrd="0" presId="urn:microsoft.com/office/officeart/2011/layout/RadialPictureList"/>
    <dgm:cxn modelId="{784CF450-2BE8-4540-80F7-8687CD8AC770}" type="presParOf" srcId="{0E266F81-FC09-4DD4-A1C1-758BF9A4EEBB}" destId="{22908066-D97D-4C47-A7E5-D1E274BAED25}" srcOrd="7" destOrd="0" presId="urn:microsoft.com/office/officeart/2011/layout/RadialPictureList"/>
    <dgm:cxn modelId="{FD3C92A3-9ABB-45C4-9762-AEDC8D7525DB}" type="presParOf" srcId="{0E266F81-FC09-4DD4-A1C1-758BF9A4EEBB}" destId="{AB66770E-70F5-442D-8C5D-C77B8E7ABE3E}" srcOrd="8" destOrd="0" presId="urn:microsoft.com/office/officeart/2011/layout/RadialPictureList"/>
    <dgm:cxn modelId="{64054250-5DC4-4F90-8BC2-4D4190143E6F}" type="presParOf" srcId="{AB66770E-70F5-442D-8C5D-C77B8E7ABE3E}" destId="{F72D7BB0-338F-47C6-82D6-4D80E6CA055D}" srcOrd="0" destOrd="0" presId="urn:microsoft.com/office/officeart/2011/layout/RadialPictureList"/>
    <dgm:cxn modelId="{64F78D3E-C88A-41A9-A1D8-7A7BFE398DCE}" type="presParOf" srcId="{0E266F81-FC09-4DD4-A1C1-758BF9A4EEBB}" destId="{8DC40EFA-A918-4B01-8B08-BF35F1330508}" srcOrd="9"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DDAF0E-AD98-401E-AE44-B6AF609226B8}">
      <dsp:nvSpPr>
        <dsp:cNvPr id="0" name=""/>
        <dsp:cNvSpPr/>
      </dsp:nvSpPr>
      <dsp:spPr>
        <a:xfrm>
          <a:off x="0" y="434"/>
          <a:ext cx="11138766" cy="1016687"/>
        </a:xfrm>
        <a:prstGeom prst="roundRect">
          <a:avLst>
            <a:gd name="adj" fmla="val 10000"/>
          </a:avLst>
        </a:prstGeom>
        <a:solidFill>
          <a:srgbClr val="D6E9F6"/>
        </a:solidFill>
        <a:ln>
          <a:noFill/>
        </a:ln>
        <a:effectLst/>
      </dsp:spPr>
      <dsp:style>
        <a:lnRef idx="0">
          <a:scrgbClr r="0" g="0" b="0"/>
        </a:lnRef>
        <a:fillRef idx="1">
          <a:scrgbClr r="0" g="0" b="0"/>
        </a:fillRef>
        <a:effectRef idx="0">
          <a:scrgbClr r="0" g="0" b="0"/>
        </a:effectRef>
        <a:fontRef idx="minor"/>
      </dsp:style>
    </dsp:sp>
    <dsp:sp modelId="{C250B75B-3577-4C18-8C2C-182E81B11D7A}">
      <dsp:nvSpPr>
        <dsp:cNvPr id="0" name=""/>
        <dsp:cNvSpPr/>
      </dsp:nvSpPr>
      <dsp:spPr>
        <a:xfrm>
          <a:off x="307548" y="229189"/>
          <a:ext cx="559178" cy="5591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85B870-FECE-4AA3-A79C-6D062716DFAA}">
      <dsp:nvSpPr>
        <dsp:cNvPr id="0" name=""/>
        <dsp:cNvSpPr/>
      </dsp:nvSpPr>
      <dsp:spPr>
        <a:xfrm>
          <a:off x="1174274" y="434"/>
          <a:ext cx="9964491" cy="1016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599" tIns="107599" rIns="107599" bIns="107599" numCol="1" spcCol="1270" anchor="ctr" anchorCtr="0">
          <a:noAutofit/>
        </a:bodyPr>
        <a:lstStyle/>
        <a:p>
          <a:pPr marL="0" lvl="0" indent="0" algn="l" defTabSz="1111250">
            <a:lnSpc>
              <a:spcPct val="100000"/>
            </a:lnSpc>
            <a:spcBef>
              <a:spcPct val="0"/>
            </a:spcBef>
            <a:spcAft>
              <a:spcPct val="35000"/>
            </a:spcAft>
            <a:buNone/>
          </a:pPr>
          <a:r>
            <a:rPr lang="en-US" sz="2500" b="1" kern="1200" dirty="0">
              <a:solidFill>
                <a:srgbClr val="004D69"/>
              </a:solidFill>
            </a:rPr>
            <a:t>Office of Research Mission</a:t>
          </a:r>
          <a:endParaRPr lang="en-US" sz="2500" kern="1200" dirty="0">
            <a:solidFill>
              <a:srgbClr val="004D69"/>
            </a:solidFill>
          </a:endParaRPr>
        </a:p>
      </dsp:txBody>
      <dsp:txXfrm>
        <a:off x="1174274" y="434"/>
        <a:ext cx="9964491" cy="1016687"/>
      </dsp:txXfrm>
    </dsp:sp>
    <dsp:sp modelId="{D05A1D46-3B14-48FD-BF63-6D24965E8410}">
      <dsp:nvSpPr>
        <dsp:cNvPr id="0" name=""/>
        <dsp:cNvSpPr/>
      </dsp:nvSpPr>
      <dsp:spPr>
        <a:xfrm>
          <a:off x="0" y="1271294"/>
          <a:ext cx="11138766" cy="1016687"/>
        </a:xfrm>
        <a:prstGeom prst="roundRect">
          <a:avLst>
            <a:gd name="adj" fmla="val 10000"/>
          </a:avLst>
        </a:prstGeom>
        <a:solidFill>
          <a:srgbClr val="D6E9F6"/>
        </a:solidFill>
        <a:ln>
          <a:noFill/>
        </a:ln>
        <a:effectLst/>
      </dsp:spPr>
      <dsp:style>
        <a:lnRef idx="0">
          <a:scrgbClr r="0" g="0" b="0"/>
        </a:lnRef>
        <a:fillRef idx="1">
          <a:scrgbClr r="0" g="0" b="0"/>
        </a:fillRef>
        <a:effectRef idx="0">
          <a:scrgbClr r="0" g="0" b="0"/>
        </a:effectRef>
        <a:fontRef idx="minor"/>
      </dsp:style>
    </dsp:sp>
    <dsp:sp modelId="{DBFB42CD-2DB0-4AB2-B026-95BC70C358FF}">
      <dsp:nvSpPr>
        <dsp:cNvPr id="0" name=""/>
        <dsp:cNvSpPr/>
      </dsp:nvSpPr>
      <dsp:spPr>
        <a:xfrm>
          <a:off x="307548" y="1500048"/>
          <a:ext cx="559178" cy="5591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C88379-AE54-4995-9D79-CFF366270940}">
      <dsp:nvSpPr>
        <dsp:cNvPr id="0" name=""/>
        <dsp:cNvSpPr/>
      </dsp:nvSpPr>
      <dsp:spPr>
        <a:xfrm>
          <a:off x="1174274" y="1271294"/>
          <a:ext cx="9964491" cy="1016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599" tIns="107599" rIns="107599" bIns="107599" numCol="1" spcCol="1270" anchor="ctr" anchorCtr="0">
          <a:noAutofit/>
        </a:bodyPr>
        <a:lstStyle/>
        <a:p>
          <a:pPr marL="0" lvl="0" indent="0" algn="l" defTabSz="1111250">
            <a:lnSpc>
              <a:spcPct val="100000"/>
            </a:lnSpc>
            <a:spcBef>
              <a:spcPct val="0"/>
            </a:spcBef>
            <a:spcAft>
              <a:spcPct val="35000"/>
            </a:spcAft>
            <a:buNone/>
          </a:pPr>
          <a:r>
            <a:rPr lang="en-US" sz="2500" kern="1200" dirty="0">
              <a:solidFill>
                <a:srgbClr val="004D69"/>
              </a:solidFill>
            </a:rPr>
            <a:t>To increase and maintain the workforce of urology physician-scientist and researchers</a:t>
          </a:r>
        </a:p>
      </dsp:txBody>
      <dsp:txXfrm>
        <a:off x="1174274" y="1271294"/>
        <a:ext cx="9964491" cy="1016687"/>
      </dsp:txXfrm>
    </dsp:sp>
    <dsp:sp modelId="{ECA053A7-9160-40AD-B266-ACE426EBDFDC}">
      <dsp:nvSpPr>
        <dsp:cNvPr id="0" name=""/>
        <dsp:cNvSpPr/>
      </dsp:nvSpPr>
      <dsp:spPr>
        <a:xfrm>
          <a:off x="0" y="2542153"/>
          <a:ext cx="11138766" cy="1016687"/>
        </a:xfrm>
        <a:prstGeom prst="roundRect">
          <a:avLst>
            <a:gd name="adj" fmla="val 10000"/>
          </a:avLst>
        </a:prstGeom>
        <a:solidFill>
          <a:srgbClr val="D6E9F6"/>
        </a:solidFill>
        <a:ln>
          <a:noFill/>
        </a:ln>
        <a:effectLst/>
      </dsp:spPr>
      <dsp:style>
        <a:lnRef idx="0">
          <a:scrgbClr r="0" g="0" b="0"/>
        </a:lnRef>
        <a:fillRef idx="1">
          <a:scrgbClr r="0" g="0" b="0"/>
        </a:fillRef>
        <a:effectRef idx="0">
          <a:scrgbClr r="0" g="0" b="0"/>
        </a:effectRef>
        <a:fontRef idx="minor"/>
      </dsp:style>
    </dsp:sp>
    <dsp:sp modelId="{C07BF394-2FF5-4A17-926F-3CAB90E0D909}">
      <dsp:nvSpPr>
        <dsp:cNvPr id="0" name=""/>
        <dsp:cNvSpPr/>
      </dsp:nvSpPr>
      <dsp:spPr>
        <a:xfrm>
          <a:off x="307548" y="2770908"/>
          <a:ext cx="559178" cy="5591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545F71-A2E5-4D3E-B9C0-C1091D0E5104}">
      <dsp:nvSpPr>
        <dsp:cNvPr id="0" name=""/>
        <dsp:cNvSpPr/>
      </dsp:nvSpPr>
      <dsp:spPr>
        <a:xfrm>
          <a:off x="1174274" y="2542153"/>
          <a:ext cx="9964491" cy="1016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599" tIns="107599" rIns="107599" bIns="107599" numCol="1" spcCol="1270" anchor="ctr" anchorCtr="0">
          <a:noAutofit/>
        </a:bodyPr>
        <a:lstStyle/>
        <a:p>
          <a:pPr marL="0" lvl="0" indent="0" algn="l" defTabSz="1111250">
            <a:lnSpc>
              <a:spcPct val="100000"/>
            </a:lnSpc>
            <a:spcBef>
              <a:spcPct val="0"/>
            </a:spcBef>
            <a:spcAft>
              <a:spcPct val="35000"/>
            </a:spcAft>
            <a:buNone/>
          </a:pPr>
          <a:r>
            <a:rPr lang="en-US" sz="2500" kern="1200" dirty="0">
              <a:solidFill>
                <a:srgbClr val="004D69"/>
              </a:solidFill>
            </a:rPr>
            <a:t>To catalyze the advancement of clinical practice and reduce the burden of urological disease through impactful research</a:t>
          </a:r>
        </a:p>
      </dsp:txBody>
      <dsp:txXfrm>
        <a:off x="1174274" y="2542153"/>
        <a:ext cx="9964491" cy="10166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81926-B4CF-4307-A049-B1FBE166B00B}">
      <dsp:nvSpPr>
        <dsp:cNvPr id="0" name=""/>
        <dsp:cNvSpPr/>
      </dsp:nvSpPr>
      <dsp:spPr>
        <a:xfrm>
          <a:off x="0" y="3885707"/>
          <a:ext cx="8550346" cy="1176316"/>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t>Focused on AUA-OR Strategic Goals</a:t>
          </a:r>
        </a:p>
      </dsp:txBody>
      <dsp:txXfrm>
        <a:off x="0" y="3885707"/>
        <a:ext cx="8550346" cy="635211"/>
      </dsp:txXfrm>
    </dsp:sp>
    <dsp:sp modelId="{36563969-C890-4C2E-BD74-F8168C2EDCFC}">
      <dsp:nvSpPr>
        <dsp:cNvPr id="0" name=""/>
        <dsp:cNvSpPr/>
      </dsp:nvSpPr>
      <dsp:spPr>
        <a:xfrm>
          <a:off x="1043" y="4506844"/>
          <a:ext cx="1709651" cy="758499"/>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Invest in the Future of Urologic Research</a:t>
          </a:r>
        </a:p>
      </dsp:txBody>
      <dsp:txXfrm>
        <a:off x="1043" y="4506844"/>
        <a:ext cx="1709651" cy="758499"/>
      </dsp:txXfrm>
    </dsp:sp>
    <dsp:sp modelId="{B736FDF8-07DD-4C67-98EA-98AB65680D2A}">
      <dsp:nvSpPr>
        <dsp:cNvPr id="0" name=""/>
        <dsp:cNvSpPr/>
      </dsp:nvSpPr>
      <dsp:spPr>
        <a:xfrm>
          <a:off x="1710695" y="4506844"/>
          <a:ext cx="1709651" cy="758499"/>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Develop Career Advancement Programs</a:t>
          </a:r>
        </a:p>
      </dsp:txBody>
      <dsp:txXfrm>
        <a:off x="1710695" y="4506844"/>
        <a:ext cx="1709651" cy="758499"/>
      </dsp:txXfrm>
    </dsp:sp>
    <dsp:sp modelId="{8230B416-794E-4727-9954-B8D1CDFDAE65}">
      <dsp:nvSpPr>
        <dsp:cNvPr id="0" name=""/>
        <dsp:cNvSpPr/>
      </dsp:nvSpPr>
      <dsp:spPr>
        <a:xfrm>
          <a:off x="3420347" y="4506844"/>
          <a:ext cx="1709651" cy="758499"/>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Community-based Research</a:t>
          </a:r>
        </a:p>
      </dsp:txBody>
      <dsp:txXfrm>
        <a:off x="3420347" y="4506844"/>
        <a:ext cx="1709651" cy="758499"/>
      </dsp:txXfrm>
    </dsp:sp>
    <dsp:sp modelId="{A2652DDF-DEEB-4D69-ABC5-268CABB6E197}">
      <dsp:nvSpPr>
        <dsp:cNvPr id="0" name=""/>
        <dsp:cNvSpPr/>
      </dsp:nvSpPr>
      <dsp:spPr>
        <a:xfrm>
          <a:off x="5129998" y="4506844"/>
          <a:ext cx="1709651" cy="758499"/>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Education &amp; Training</a:t>
          </a:r>
        </a:p>
      </dsp:txBody>
      <dsp:txXfrm>
        <a:off x="5129998" y="4506844"/>
        <a:ext cx="1709651" cy="758499"/>
      </dsp:txXfrm>
    </dsp:sp>
    <dsp:sp modelId="{BE031235-6C6A-4BDD-9E53-1FE4680B9ADD}">
      <dsp:nvSpPr>
        <dsp:cNvPr id="0" name=""/>
        <dsp:cNvSpPr/>
      </dsp:nvSpPr>
      <dsp:spPr>
        <a:xfrm>
          <a:off x="6839650" y="4506844"/>
          <a:ext cx="1709651" cy="758499"/>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Patient-Centered Outcomes</a:t>
          </a:r>
        </a:p>
      </dsp:txBody>
      <dsp:txXfrm>
        <a:off x="6839650" y="4506844"/>
        <a:ext cx="1709651" cy="758499"/>
      </dsp:txXfrm>
    </dsp:sp>
    <dsp:sp modelId="{E90646C1-6345-4211-9E97-984442944FDF}">
      <dsp:nvSpPr>
        <dsp:cNvPr id="0" name=""/>
        <dsp:cNvSpPr/>
      </dsp:nvSpPr>
      <dsp:spPr>
        <a:xfrm rot="10800000">
          <a:off x="0" y="1916136"/>
          <a:ext cx="8550346" cy="1989511"/>
        </a:xfrm>
        <a:prstGeom prst="upArrowCallou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t>Spanning the Biomedical Research Spectrum</a:t>
          </a:r>
        </a:p>
      </dsp:txBody>
      <dsp:txXfrm rot="-10800000">
        <a:off x="0" y="1916136"/>
        <a:ext cx="8550346" cy="698318"/>
      </dsp:txXfrm>
    </dsp:sp>
    <dsp:sp modelId="{49184342-3114-41F4-A1EF-6BC427ADE789}">
      <dsp:nvSpPr>
        <dsp:cNvPr id="0" name=""/>
        <dsp:cNvSpPr/>
      </dsp:nvSpPr>
      <dsp:spPr>
        <a:xfrm>
          <a:off x="4174" y="2537817"/>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Basic</a:t>
          </a:r>
        </a:p>
      </dsp:txBody>
      <dsp:txXfrm>
        <a:off x="4174" y="2537817"/>
        <a:ext cx="1423666" cy="758271"/>
      </dsp:txXfrm>
    </dsp:sp>
    <dsp:sp modelId="{89CAE0AC-95DE-4861-ABC2-6C07B561B96D}">
      <dsp:nvSpPr>
        <dsp:cNvPr id="0" name=""/>
        <dsp:cNvSpPr/>
      </dsp:nvSpPr>
      <dsp:spPr>
        <a:xfrm>
          <a:off x="1427840" y="2537817"/>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Foundational</a:t>
          </a:r>
        </a:p>
      </dsp:txBody>
      <dsp:txXfrm>
        <a:off x="1427840" y="2537817"/>
        <a:ext cx="1423666" cy="758271"/>
      </dsp:txXfrm>
    </dsp:sp>
    <dsp:sp modelId="{5F391C9B-45ED-4BCF-9900-C9AC87A05B2F}">
      <dsp:nvSpPr>
        <dsp:cNvPr id="0" name=""/>
        <dsp:cNvSpPr/>
      </dsp:nvSpPr>
      <dsp:spPr>
        <a:xfrm>
          <a:off x="2851506" y="2537817"/>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Translational</a:t>
          </a:r>
        </a:p>
      </dsp:txBody>
      <dsp:txXfrm>
        <a:off x="2851506" y="2537817"/>
        <a:ext cx="1423666" cy="758271"/>
      </dsp:txXfrm>
    </dsp:sp>
    <dsp:sp modelId="{5722444A-DDE4-4401-B6BF-3D496C7C76E1}">
      <dsp:nvSpPr>
        <dsp:cNvPr id="0" name=""/>
        <dsp:cNvSpPr/>
      </dsp:nvSpPr>
      <dsp:spPr>
        <a:xfrm>
          <a:off x="4275172" y="2537817"/>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Pre-Clinical</a:t>
          </a:r>
        </a:p>
      </dsp:txBody>
      <dsp:txXfrm>
        <a:off x="4275172" y="2537817"/>
        <a:ext cx="1423666" cy="758271"/>
      </dsp:txXfrm>
    </dsp:sp>
    <dsp:sp modelId="{B99BADF3-734B-4E0E-BED3-C6A395D9CA2F}">
      <dsp:nvSpPr>
        <dsp:cNvPr id="0" name=""/>
        <dsp:cNvSpPr/>
      </dsp:nvSpPr>
      <dsp:spPr>
        <a:xfrm>
          <a:off x="5698839" y="2537817"/>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Clinical</a:t>
          </a:r>
        </a:p>
      </dsp:txBody>
      <dsp:txXfrm>
        <a:off x="5698839" y="2537817"/>
        <a:ext cx="1423666" cy="758271"/>
      </dsp:txXfrm>
    </dsp:sp>
    <dsp:sp modelId="{C589FB84-CF61-4289-9883-8CBDF0D8AFB3}">
      <dsp:nvSpPr>
        <dsp:cNvPr id="0" name=""/>
        <dsp:cNvSpPr/>
      </dsp:nvSpPr>
      <dsp:spPr>
        <a:xfrm>
          <a:off x="7122505" y="2537817"/>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Health Services Outcomes</a:t>
          </a:r>
        </a:p>
      </dsp:txBody>
      <dsp:txXfrm>
        <a:off x="7122505" y="2537817"/>
        <a:ext cx="1423666" cy="758271"/>
      </dsp:txXfrm>
    </dsp:sp>
    <dsp:sp modelId="{8D5D65CF-E56E-46D8-854B-E97A218ED484}">
      <dsp:nvSpPr>
        <dsp:cNvPr id="0" name=""/>
        <dsp:cNvSpPr/>
      </dsp:nvSpPr>
      <dsp:spPr>
        <a:xfrm rot="10800000">
          <a:off x="0" y="2940"/>
          <a:ext cx="8550346" cy="1942722"/>
        </a:xfrm>
        <a:prstGeom prst="upArrowCallou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Career Development Opportunities</a:t>
          </a:r>
        </a:p>
      </dsp:txBody>
      <dsp:txXfrm rot="-10800000">
        <a:off x="0" y="2940"/>
        <a:ext cx="8550346" cy="681895"/>
      </dsp:txXfrm>
    </dsp:sp>
    <dsp:sp modelId="{21686473-1501-420C-8466-6E4FB8A5DD75}">
      <dsp:nvSpPr>
        <dsp:cNvPr id="0" name=""/>
        <dsp:cNvSpPr/>
      </dsp:nvSpPr>
      <dsp:spPr>
        <a:xfrm>
          <a:off x="4174" y="596434"/>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Medical Students</a:t>
          </a:r>
        </a:p>
      </dsp:txBody>
      <dsp:txXfrm>
        <a:off x="4174" y="596434"/>
        <a:ext cx="1423666" cy="758271"/>
      </dsp:txXfrm>
    </dsp:sp>
    <dsp:sp modelId="{14A32667-EDC7-4D95-B7BF-B6C7C77602A5}">
      <dsp:nvSpPr>
        <dsp:cNvPr id="0" name=""/>
        <dsp:cNvSpPr/>
      </dsp:nvSpPr>
      <dsp:spPr>
        <a:xfrm>
          <a:off x="1427840" y="596434"/>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Residents</a:t>
          </a:r>
        </a:p>
      </dsp:txBody>
      <dsp:txXfrm>
        <a:off x="1427840" y="596434"/>
        <a:ext cx="1423666" cy="758271"/>
      </dsp:txXfrm>
    </dsp:sp>
    <dsp:sp modelId="{7439EA54-3F67-41CF-9C34-5B34ADFC3064}">
      <dsp:nvSpPr>
        <dsp:cNvPr id="0" name=""/>
        <dsp:cNvSpPr/>
      </dsp:nvSpPr>
      <dsp:spPr>
        <a:xfrm>
          <a:off x="2851506" y="596434"/>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Post Doctoral &amp; Clinical Fellows</a:t>
          </a:r>
        </a:p>
      </dsp:txBody>
      <dsp:txXfrm>
        <a:off x="2851506" y="596434"/>
        <a:ext cx="1423666" cy="758271"/>
      </dsp:txXfrm>
    </dsp:sp>
    <dsp:sp modelId="{E90881DF-592D-4615-B25F-C77A114DAAC2}">
      <dsp:nvSpPr>
        <dsp:cNvPr id="0" name=""/>
        <dsp:cNvSpPr/>
      </dsp:nvSpPr>
      <dsp:spPr>
        <a:xfrm>
          <a:off x="4275172" y="596434"/>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Junior Faculty &amp; Early Career Physicians</a:t>
          </a:r>
        </a:p>
      </dsp:txBody>
      <dsp:txXfrm>
        <a:off x="4275172" y="596434"/>
        <a:ext cx="1423666" cy="758271"/>
      </dsp:txXfrm>
    </dsp:sp>
    <dsp:sp modelId="{D52AA8DC-A760-4F12-A105-2AF9FC8EC96B}">
      <dsp:nvSpPr>
        <dsp:cNvPr id="0" name=""/>
        <dsp:cNvSpPr/>
      </dsp:nvSpPr>
      <dsp:spPr>
        <a:xfrm>
          <a:off x="5698839" y="596434"/>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Urology Researchers</a:t>
          </a:r>
        </a:p>
      </dsp:txBody>
      <dsp:txXfrm>
        <a:off x="5698839" y="596434"/>
        <a:ext cx="1423666" cy="758271"/>
      </dsp:txXfrm>
    </dsp:sp>
    <dsp:sp modelId="{19E3AEE7-5505-41EA-8AB9-9E7E2ABD56F7}">
      <dsp:nvSpPr>
        <dsp:cNvPr id="0" name=""/>
        <dsp:cNvSpPr/>
      </dsp:nvSpPr>
      <dsp:spPr>
        <a:xfrm>
          <a:off x="7122505" y="596434"/>
          <a:ext cx="1423666" cy="758271"/>
        </a:xfrm>
        <a:prstGeom prst="rect">
          <a:avLst/>
        </a:prstGeom>
        <a:solidFill>
          <a:schemeClr val="accent1">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Established Investigators</a:t>
          </a:r>
        </a:p>
      </dsp:txBody>
      <dsp:txXfrm>
        <a:off x="7122505" y="596434"/>
        <a:ext cx="1423666" cy="758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8A968-A027-495A-9C40-641F2A143C0E}">
      <dsp:nvSpPr>
        <dsp:cNvPr id="0" name=""/>
        <dsp:cNvSpPr/>
      </dsp:nvSpPr>
      <dsp:spPr>
        <a:xfrm>
          <a:off x="994"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Medical Student Fellowships</a:t>
          </a:r>
          <a:endParaRPr lang="en-US" sz="900"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endParaRPr>
        </a:p>
      </dsp:txBody>
      <dsp:txXfrm>
        <a:off x="319956" y="143245"/>
        <a:ext cx="956885" cy="637923"/>
      </dsp:txXfrm>
    </dsp:sp>
    <dsp:sp modelId="{3666ED49-2067-4A74-ABC7-698E9916CDA5}">
      <dsp:nvSpPr>
        <dsp:cNvPr id="0" name=""/>
        <dsp:cNvSpPr/>
      </dsp:nvSpPr>
      <dsp:spPr>
        <a:xfrm>
          <a:off x="1436322"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Boston Scientific Medical Student Innovation Fellowship</a:t>
          </a:r>
        </a:p>
      </dsp:txBody>
      <dsp:txXfrm>
        <a:off x="1755284" y="143245"/>
        <a:ext cx="956885" cy="637923"/>
      </dsp:txXfrm>
    </dsp:sp>
    <dsp:sp modelId="{704E8F26-F63B-43B7-A6BB-C7C52847206A}">
      <dsp:nvSpPr>
        <dsp:cNvPr id="0" name=""/>
        <dsp:cNvSpPr/>
      </dsp:nvSpPr>
      <dsp:spPr>
        <a:xfrm>
          <a:off x="2871650"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Residency Research Awards</a:t>
          </a:r>
        </a:p>
      </dsp:txBody>
      <dsp:txXfrm>
        <a:off x="3190612" y="143245"/>
        <a:ext cx="956885" cy="637923"/>
      </dsp:txXfrm>
    </dsp:sp>
    <dsp:sp modelId="{0D4603DC-B51D-4BA9-BE59-F84EF1117F6E}">
      <dsp:nvSpPr>
        <dsp:cNvPr id="0" name=""/>
        <dsp:cNvSpPr/>
      </dsp:nvSpPr>
      <dsp:spPr>
        <a:xfrm>
          <a:off x="4306977"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LEAD Award</a:t>
          </a:r>
        </a:p>
      </dsp:txBody>
      <dsp:txXfrm>
        <a:off x="4625939" y="143245"/>
        <a:ext cx="956885" cy="637923"/>
      </dsp:txXfrm>
    </dsp:sp>
    <dsp:sp modelId="{92450362-53EA-4619-A613-D0D91CD3CE44}">
      <dsp:nvSpPr>
        <dsp:cNvPr id="0" name=""/>
        <dsp:cNvSpPr/>
      </dsp:nvSpPr>
      <dsp:spPr>
        <a:xfrm>
          <a:off x="5742305"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Research Scholar Awards</a:t>
          </a:r>
        </a:p>
      </dsp:txBody>
      <dsp:txXfrm>
        <a:off x="6061267" y="143245"/>
        <a:ext cx="956885" cy="637923"/>
      </dsp:txXfrm>
    </dsp:sp>
    <dsp:sp modelId="{A46076CF-1941-4611-A4F9-625F622997DB}">
      <dsp:nvSpPr>
        <dsp:cNvPr id="0" name=""/>
        <dsp:cNvSpPr/>
      </dsp:nvSpPr>
      <dsp:spPr>
        <a:xfrm>
          <a:off x="7177632"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Rising Stars in Urology Award</a:t>
          </a:r>
        </a:p>
      </dsp:txBody>
      <dsp:txXfrm>
        <a:off x="7496594" y="143245"/>
        <a:ext cx="956885" cy="637923"/>
      </dsp:txXfrm>
    </dsp:sp>
    <dsp:sp modelId="{21242FAD-B27A-4B13-86A9-543EEEEEAFB1}">
      <dsp:nvSpPr>
        <dsp:cNvPr id="0" name=""/>
        <dsp:cNvSpPr/>
      </dsp:nvSpPr>
      <dsp:spPr>
        <a:xfrm>
          <a:off x="8612960"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UCF Bridge Award Supported by Dornier MedTech</a:t>
          </a:r>
        </a:p>
      </dsp:txBody>
      <dsp:txXfrm>
        <a:off x="8931922" y="143245"/>
        <a:ext cx="956885" cy="637923"/>
      </dsp:txXfrm>
    </dsp:sp>
    <dsp:sp modelId="{45D58930-8BEF-4970-9830-42EC705981CA}">
      <dsp:nvSpPr>
        <dsp:cNvPr id="0" name=""/>
        <dsp:cNvSpPr/>
      </dsp:nvSpPr>
      <dsp:spPr>
        <a:xfrm>
          <a:off x="10048287" y="143245"/>
          <a:ext cx="1594808" cy="637923"/>
        </a:xfrm>
        <a:prstGeom prst="chevron">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b="1" kern="1200" dirty="0">
              <a:solidFill>
                <a:sysClr val="window" lastClr="FFFFFF"/>
              </a:solidFill>
              <a:effectLst>
                <a:outerShdw blurRad="38100" dist="38100" dir="2700000" algn="tl">
                  <a:srgbClr val="000000">
                    <a:alpha val="43137"/>
                  </a:srgbClr>
                </a:outerShdw>
              </a:effectLst>
              <a:latin typeface="Aptos" panose="02110004020202020204"/>
              <a:ea typeface="+mn-ea"/>
              <a:cs typeface="+mn-cs"/>
            </a:rPr>
            <a:t>Transformative Research Awards</a:t>
          </a:r>
        </a:p>
      </dsp:txBody>
      <dsp:txXfrm>
        <a:off x="10367249" y="143245"/>
        <a:ext cx="956885" cy="6379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794594-7F39-48F7-9C58-E179ED7BFDAE}">
      <dsp:nvSpPr>
        <dsp:cNvPr id="0" name=""/>
        <dsp:cNvSpPr/>
      </dsp:nvSpPr>
      <dsp:spPr>
        <a:xfrm>
          <a:off x="3100412" y="1216198"/>
          <a:ext cx="1904750" cy="1904580"/>
        </a:xfrm>
        <a:prstGeom prst="ellipse">
          <a:avLst/>
        </a:prstGeom>
        <a:solidFill>
          <a:schemeClr val="accent1">
            <a:hueOff val="0"/>
            <a:satOff val="0"/>
            <a:lumOff val="0"/>
            <a:alphaOff val="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AUA/UCF Grants Application Process</a:t>
          </a:r>
        </a:p>
      </dsp:txBody>
      <dsp:txXfrm>
        <a:off x="3379356" y="1495117"/>
        <a:ext cx="1346862" cy="1346742"/>
      </dsp:txXfrm>
    </dsp:sp>
    <dsp:sp modelId="{7AE8D313-17F6-4018-A1B4-1D0C04AAF2A8}">
      <dsp:nvSpPr>
        <dsp:cNvPr id="0" name=""/>
        <dsp:cNvSpPr/>
      </dsp:nvSpPr>
      <dsp:spPr>
        <a:xfrm>
          <a:off x="2118398" y="157083"/>
          <a:ext cx="3839140" cy="4001924"/>
        </a:xfrm>
        <a:prstGeom prst="blockArc">
          <a:avLst>
            <a:gd name="adj1" fmla="val 16509444"/>
            <a:gd name="adj2" fmla="val 5088054"/>
            <a:gd name="adj3" fmla="val 524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7C794-90C5-4DE3-A6EA-EA9771248439}">
      <dsp:nvSpPr>
        <dsp:cNvPr id="0" name=""/>
        <dsp:cNvSpPr/>
      </dsp:nvSpPr>
      <dsp:spPr>
        <a:xfrm>
          <a:off x="4495142" y="0"/>
          <a:ext cx="1020601" cy="1020388"/>
        </a:xfrm>
        <a:prstGeom prst="ellipse">
          <a:avLst/>
        </a:prstGeom>
        <a:blipFill>
          <a:blip xmlns:r="http://schemas.openxmlformats.org/officeDocument/2006/relationships" r:embed="rId1"/>
          <a:srcRect/>
          <a:stretch>
            <a:fillRect l="-34000" r="-34000"/>
          </a:stretch>
        </a:blip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FB506306-6A33-44EF-B857-E0570A89A389}">
      <dsp:nvSpPr>
        <dsp:cNvPr id="0" name=""/>
        <dsp:cNvSpPr/>
      </dsp:nvSpPr>
      <dsp:spPr>
        <a:xfrm>
          <a:off x="5545243" y="0"/>
          <a:ext cx="4134105" cy="98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10000"/>
            </a:spcAft>
            <a:buNone/>
          </a:pPr>
          <a:r>
            <a:rPr lang="en-US" sz="1800" b="1" kern="1200" dirty="0">
              <a:solidFill>
                <a:schemeClr val="tx2"/>
              </a:solidFill>
            </a:rPr>
            <a:t>Release of the Program Announcement &amp; Proposal Submissions</a:t>
          </a:r>
        </a:p>
      </dsp:txBody>
      <dsp:txXfrm>
        <a:off x="5545243" y="0"/>
        <a:ext cx="4134105" cy="987753"/>
      </dsp:txXfrm>
    </dsp:sp>
    <dsp:sp modelId="{F6861B5C-47D8-4D33-A915-6CFDC1536E1E}">
      <dsp:nvSpPr>
        <dsp:cNvPr id="0" name=""/>
        <dsp:cNvSpPr/>
      </dsp:nvSpPr>
      <dsp:spPr>
        <a:xfrm>
          <a:off x="5248989" y="950332"/>
          <a:ext cx="1020601" cy="1020388"/>
        </a:xfrm>
        <a:prstGeom prst="ellipse">
          <a:avLst/>
        </a:prstGeom>
        <a:blipFill>
          <a:blip xmlns:r="http://schemas.openxmlformats.org/officeDocument/2006/relationships" r:embed="rId2"/>
          <a:srcRect/>
          <a:stretch>
            <a:fillRect l="-42000" r="-42000"/>
          </a:stretch>
        </a:blip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1B0B9AA-3AD5-485E-AFB4-7679ACF7054C}">
      <dsp:nvSpPr>
        <dsp:cNvPr id="0" name=""/>
        <dsp:cNvSpPr/>
      </dsp:nvSpPr>
      <dsp:spPr>
        <a:xfrm>
          <a:off x="6335620" y="955469"/>
          <a:ext cx="2654023" cy="98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10000"/>
            </a:spcAft>
            <a:buNone/>
          </a:pPr>
          <a:r>
            <a:rPr lang="en-US" sz="1800" b="1" kern="1200" dirty="0">
              <a:solidFill>
                <a:schemeClr val="tx2"/>
              </a:solidFill>
            </a:rPr>
            <a:t>Compliance Check</a:t>
          </a:r>
        </a:p>
      </dsp:txBody>
      <dsp:txXfrm>
        <a:off x="6335620" y="955469"/>
        <a:ext cx="2654023" cy="987753"/>
      </dsp:txXfrm>
    </dsp:sp>
    <dsp:sp modelId="{14A7205D-8856-4076-9146-8FCC1281339E}">
      <dsp:nvSpPr>
        <dsp:cNvPr id="0" name=""/>
        <dsp:cNvSpPr/>
      </dsp:nvSpPr>
      <dsp:spPr>
        <a:xfrm>
          <a:off x="5245074" y="2347546"/>
          <a:ext cx="1020601" cy="1020388"/>
        </a:xfrm>
        <a:prstGeom prst="ellipse">
          <a:avLst/>
        </a:prstGeom>
        <a:blipFill>
          <a:blip xmlns:r="http://schemas.openxmlformats.org/officeDocument/2006/relationships" r:embed="rId3"/>
          <a:srcRect/>
          <a:stretch>
            <a:fillRect l="-39000" r="-39000"/>
          </a:stretch>
        </a:blip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22908066-D97D-4C47-A7E5-D1E274BAED25}">
      <dsp:nvSpPr>
        <dsp:cNvPr id="0" name=""/>
        <dsp:cNvSpPr/>
      </dsp:nvSpPr>
      <dsp:spPr>
        <a:xfrm>
          <a:off x="6314048" y="2334261"/>
          <a:ext cx="2739138" cy="98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10000"/>
            </a:spcAft>
            <a:buNone/>
          </a:pPr>
          <a:r>
            <a:rPr lang="en-US" sz="1800" b="1" kern="1200" dirty="0">
              <a:solidFill>
                <a:schemeClr val="tx2"/>
              </a:solidFill>
            </a:rPr>
            <a:t>Peer Review &amp; Selection of Awardees</a:t>
          </a:r>
        </a:p>
      </dsp:txBody>
      <dsp:txXfrm>
        <a:off x="6314048" y="2334261"/>
        <a:ext cx="2739138" cy="987753"/>
      </dsp:txXfrm>
    </dsp:sp>
    <dsp:sp modelId="{F72D7BB0-338F-47C6-82D6-4D80E6CA055D}">
      <dsp:nvSpPr>
        <dsp:cNvPr id="0" name=""/>
        <dsp:cNvSpPr/>
      </dsp:nvSpPr>
      <dsp:spPr>
        <a:xfrm>
          <a:off x="4495142" y="3330948"/>
          <a:ext cx="1020601" cy="1020388"/>
        </a:xfrm>
        <a:prstGeom prst="ellipse">
          <a:avLst/>
        </a:prstGeom>
        <a:blipFill>
          <a:blip xmlns:r="http://schemas.openxmlformats.org/officeDocument/2006/relationships" r:embed="rId4"/>
          <a:srcRect/>
          <a:stretch>
            <a:fillRect l="-40000" r="-40000"/>
          </a:stretch>
        </a:blip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8DC40EFA-A918-4B01-8B08-BF35F1330508}">
      <dsp:nvSpPr>
        <dsp:cNvPr id="0" name=""/>
        <dsp:cNvSpPr/>
      </dsp:nvSpPr>
      <dsp:spPr>
        <a:xfrm>
          <a:off x="5612652" y="3363579"/>
          <a:ext cx="2581327" cy="98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10000"/>
            </a:spcAft>
            <a:buNone/>
          </a:pPr>
          <a:r>
            <a:rPr lang="en-US" sz="1800" b="1" kern="1200" dirty="0">
              <a:solidFill>
                <a:schemeClr val="tx2"/>
              </a:solidFill>
            </a:rPr>
            <a:t>Notice of Awards</a:t>
          </a:r>
        </a:p>
      </dsp:txBody>
      <dsp:txXfrm>
        <a:off x="5612652" y="3363579"/>
        <a:ext cx="2581327" cy="98775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6B45C1-0B37-4B5D-80B6-766C1017B340}" type="datetimeFigureOut">
              <a:rPr lang="en-US" smtClean="0"/>
              <a:t>10/8/2025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E4F893-25B3-4206-8992-040D7A69D771}" type="slidenum">
              <a:rPr lang="en-US" smtClean="0"/>
              <a:t>‹#›</a:t>
            </a:fld>
            <a:endParaRPr lang="en-US"/>
          </a:p>
        </p:txBody>
      </p:sp>
    </p:spTree>
    <p:extLst>
      <p:ext uri="{BB962C8B-B14F-4D97-AF65-F5344CB8AC3E}">
        <p14:creationId xmlns:p14="http://schemas.microsoft.com/office/powerpoint/2010/main" val="344750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1</a:t>
            </a:fld>
            <a:endParaRPr lang="en-US"/>
          </a:p>
        </p:txBody>
      </p:sp>
    </p:spTree>
    <p:extLst>
      <p:ext uri="{BB962C8B-B14F-4D97-AF65-F5344CB8AC3E}">
        <p14:creationId xmlns:p14="http://schemas.microsoft.com/office/powerpoint/2010/main" val="1002502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bwMode="auto">
          <a:xfrm>
            <a:off x="396875" y="692150"/>
            <a:ext cx="6156325" cy="3463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0286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1A0C7-55BF-2FDE-DB28-C4C2F1559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A2F17-4394-CFB6-E796-AD6F8ADDF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2E818-8419-EA09-5DE0-00A83D79DA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B64A04-B3D8-A3FD-393A-7C9DAAA613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4F893-25B3-4206-8992-040D7A69D77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2242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5</a:t>
            </a:fld>
            <a:endParaRPr lang="en-US"/>
          </a:p>
        </p:txBody>
      </p:sp>
    </p:spTree>
    <p:extLst>
      <p:ext uri="{BB962C8B-B14F-4D97-AF65-F5344CB8AC3E}">
        <p14:creationId xmlns:p14="http://schemas.microsoft.com/office/powerpoint/2010/main" val="2500876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6</a:t>
            </a:fld>
            <a:endParaRPr lang="en-US"/>
          </a:p>
        </p:txBody>
      </p:sp>
    </p:spTree>
    <p:extLst>
      <p:ext uri="{BB962C8B-B14F-4D97-AF65-F5344CB8AC3E}">
        <p14:creationId xmlns:p14="http://schemas.microsoft.com/office/powerpoint/2010/main" val="163922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7</a:t>
            </a:fld>
            <a:endParaRPr lang="en-US"/>
          </a:p>
        </p:txBody>
      </p:sp>
    </p:spTree>
    <p:extLst>
      <p:ext uri="{BB962C8B-B14F-4D97-AF65-F5344CB8AC3E}">
        <p14:creationId xmlns:p14="http://schemas.microsoft.com/office/powerpoint/2010/main" val="3431167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8</a:t>
            </a:fld>
            <a:endParaRPr lang="en-US"/>
          </a:p>
        </p:txBody>
      </p:sp>
    </p:spTree>
    <p:extLst>
      <p:ext uri="{BB962C8B-B14F-4D97-AF65-F5344CB8AC3E}">
        <p14:creationId xmlns:p14="http://schemas.microsoft.com/office/powerpoint/2010/main" val="4058758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9</a:t>
            </a:fld>
            <a:endParaRPr lang="en-US"/>
          </a:p>
        </p:txBody>
      </p:sp>
    </p:spTree>
    <p:extLst>
      <p:ext uri="{BB962C8B-B14F-4D97-AF65-F5344CB8AC3E}">
        <p14:creationId xmlns:p14="http://schemas.microsoft.com/office/powerpoint/2010/main" val="477119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10</a:t>
            </a:fld>
            <a:endParaRPr lang="en-US"/>
          </a:p>
        </p:txBody>
      </p:sp>
    </p:spTree>
    <p:extLst>
      <p:ext uri="{BB962C8B-B14F-4D97-AF65-F5344CB8AC3E}">
        <p14:creationId xmlns:p14="http://schemas.microsoft.com/office/powerpoint/2010/main" val="4050071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E4F893-25B3-4206-8992-040D7A69D771}" type="slidenum">
              <a:rPr lang="en-US" smtClean="0"/>
              <a:t>11</a:t>
            </a:fld>
            <a:endParaRPr lang="en-US"/>
          </a:p>
        </p:txBody>
      </p:sp>
    </p:spTree>
    <p:extLst>
      <p:ext uri="{BB962C8B-B14F-4D97-AF65-F5344CB8AC3E}">
        <p14:creationId xmlns:p14="http://schemas.microsoft.com/office/powerpoint/2010/main" val="2440180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grants discussed in previous slides, the UCF offers additional programs that support the improvement of urological care globally by funding research, clinical education, patient education, and humanitarian programs.​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8156A4-E986-486D-A634-F275B12A49C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3648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95E0D-66C9-B5D0-7D80-CBDFDE767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3F7E70-2095-541D-5213-B08C1CF807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246A61-B045-1C31-40EE-DA7BA9DAF1E6}"/>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5" name="Footer Placeholder 4">
            <a:extLst>
              <a:ext uri="{FF2B5EF4-FFF2-40B4-BE49-F238E27FC236}">
                <a16:creationId xmlns:a16="http://schemas.microsoft.com/office/drawing/2014/main" id="{F9D99F59-363A-7FC9-F03F-69062F395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7E127E-0F89-09C1-46E2-A3CBE3F73DE4}"/>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3109455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A228C-1EAD-83D9-6CDC-98F84C1E93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3427A8-59CE-1837-C949-FE45DF01A6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0EDB83-2E8C-73CE-3B41-7B9B8E7ECC33}"/>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5" name="Footer Placeholder 4">
            <a:extLst>
              <a:ext uri="{FF2B5EF4-FFF2-40B4-BE49-F238E27FC236}">
                <a16:creationId xmlns:a16="http://schemas.microsoft.com/office/drawing/2014/main" id="{BBFAF7D6-D989-0834-77B8-05E29E381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086918-0227-B863-8069-D19F0BD1EF42}"/>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78183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EFF8-6292-A9B0-95C3-9CF7C43C9B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564A2C-4765-7952-FA6B-24558307D4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649A3F-CD37-07C4-0FAE-0786460D6430}"/>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5" name="Footer Placeholder 4">
            <a:extLst>
              <a:ext uri="{FF2B5EF4-FFF2-40B4-BE49-F238E27FC236}">
                <a16:creationId xmlns:a16="http://schemas.microsoft.com/office/drawing/2014/main" id="{E9E8F098-7AB4-1787-8FAB-EB941632FF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1135A3-F806-68F2-F7DE-40998CA70F75}"/>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2221744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C75D-0333-6F4E-39AD-3197DBF2A7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4B6D74-37EB-1CE2-0F3F-2D8C0FCADF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99756F-34C1-6FCB-B0E0-3981642E95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730E48-A8DC-A377-193F-BAFBC9D29321}"/>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6" name="Footer Placeholder 5">
            <a:extLst>
              <a:ext uri="{FF2B5EF4-FFF2-40B4-BE49-F238E27FC236}">
                <a16:creationId xmlns:a16="http://schemas.microsoft.com/office/drawing/2014/main" id="{72F326E8-D984-809A-1DAC-BE9418D95E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D722C4-5604-155A-3C5B-FBD4D0188F0E}"/>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2223416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9962E-8564-C48B-8366-E3AAC92E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DC7B5A-115D-B0AD-0EC6-2C41912EEA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DCC2A2-B022-F49C-35C7-CA34AC6339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7C8427-73D4-9C7D-D330-4AF4C7EC54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918D77-3DE2-959C-E941-19E732A19B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1383D3-5FE9-AE21-791F-6A4082B3D34A}"/>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8" name="Footer Placeholder 7">
            <a:extLst>
              <a:ext uri="{FF2B5EF4-FFF2-40B4-BE49-F238E27FC236}">
                <a16:creationId xmlns:a16="http://schemas.microsoft.com/office/drawing/2014/main" id="{E549D12D-AD1B-BC41-1D12-0D1CF5279D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0D3DBE-A01B-6AD4-F516-36B63062A229}"/>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3449995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BF242-9434-C0B9-9C79-9FD9844728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E64032-F864-33C8-7CD5-223EB2BEFA9E}"/>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4" name="Footer Placeholder 3">
            <a:extLst>
              <a:ext uri="{FF2B5EF4-FFF2-40B4-BE49-F238E27FC236}">
                <a16:creationId xmlns:a16="http://schemas.microsoft.com/office/drawing/2014/main" id="{4F030A67-B4A3-19EC-41BD-445DA77205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2EEC57-4939-226A-6837-450D1EDC316D}"/>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1160161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86981A-864C-A73E-D85E-BB4CDDCA361F}"/>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3" name="Footer Placeholder 2">
            <a:extLst>
              <a:ext uri="{FF2B5EF4-FFF2-40B4-BE49-F238E27FC236}">
                <a16:creationId xmlns:a16="http://schemas.microsoft.com/office/drawing/2014/main" id="{2F2E4A37-2736-6CAE-4ACF-2FE70EA01A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11C974-9496-F2C0-5B4D-0724B00CA680}"/>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2818730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6B2F-4906-F5AD-7B27-0BA6A5CA4D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045220-B04B-3D29-C5AC-BCEBABF347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FCDE22-B81B-1B87-403E-28477C603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3AEF82-C43A-A737-A5CC-4284DBCD4DA0}"/>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6" name="Footer Placeholder 5">
            <a:extLst>
              <a:ext uri="{FF2B5EF4-FFF2-40B4-BE49-F238E27FC236}">
                <a16:creationId xmlns:a16="http://schemas.microsoft.com/office/drawing/2014/main" id="{077DEA1E-5E37-4609-C2ED-CAD2510A22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FA8DE5-B75C-26CE-2F5D-B79C42A31938}"/>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1620297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7D2F8-3687-482E-B56E-5AA192CB89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9EB5FC-8F78-F3CC-C44D-640B1FE2FC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936F78-55D6-C573-F922-2CBFA9DAC7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2AFE01-B74F-8386-A3E0-77D38CE2292B}"/>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6" name="Footer Placeholder 5">
            <a:extLst>
              <a:ext uri="{FF2B5EF4-FFF2-40B4-BE49-F238E27FC236}">
                <a16:creationId xmlns:a16="http://schemas.microsoft.com/office/drawing/2014/main" id="{E2920C5F-0050-88E2-C355-E245A35AC5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8DB86-E05F-0A15-85E6-E600AD3A868E}"/>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2593079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70542-1268-622A-43D0-69A400451F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48262E-8E86-0E18-0E0C-C75F8C567E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F26458-766B-5FFF-1FC6-9591F8B11E8C}"/>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5" name="Footer Placeholder 4">
            <a:extLst>
              <a:ext uri="{FF2B5EF4-FFF2-40B4-BE49-F238E27FC236}">
                <a16:creationId xmlns:a16="http://schemas.microsoft.com/office/drawing/2014/main" id="{15D47D54-3A8C-4323-A55B-A5BC8FE3A3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02BCE3-C448-810E-430D-6BA3C56ACF3A}"/>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226715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F2B010-09C0-AD14-F24C-E84A4AFC4C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B029BF-CB4F-81EE-4792-AFC9E2BE91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4CD6DE-37D3-58BB-B361-F770BB4E4320}"/>
              </a:ext>
            </a:extLst>
          </p:cNvPr>
          <p:cNvSpPr>
            <a:spLocks noGrp="1"/>
          </p:cNvSpPr>
          <p:nvPr>
            <p:ph type="dt" sz="half" idx="10"/>
          </p:nvPr>
        </p:nvSpPr>
        <p:spPr/>
        <p:txBody>
          <a:bodyPr/>
          <a:lstStyle/>
          <a:p>
            <a:fld id="{6C1B0854-EE82-44F3-BAFB-AF5CF5F0249D}" type="datetimeFigureOut">
              <a:rPr lang="en-US" smtClean="0"/>
              <a:t>10/8/2025</a:t>
            </a:fld>
            <a:endParaRPr lang="en-US"/>
          </a:p>
        </p:txBody>
      </p:sp>
      <p:sp>
        <p:nvSpPr>
          <p:cNvPr id="5" name="Footer Placeholder 4">
            <a:extLst>
              <a:ext uri="{FF2B5EF4-FFF2-40B4-BE49-F238E27FC236}">
                <a16:creationId xmlns:a16="http://schemas.microsoft.com/office/drawing/2014/main" id="{AA9D041A-EA7E-051A-BA95-19F62C666B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B64AE5-CE87-38E6-5C91-662FD47EA2A3}"/>
              </a:ext>
            </a:extLst>
          </p:cNvPr>
          <p:cNvSpPr>
            <a:spLocks noGrp="1"/>
          </p:cNvSpPr>
          <p:nvPr>
            <p:ph type="sldNum" sz="quarter" idx="12"/>
          </p:nvPr>
        </p:nvSpPr>
        <p:spPr/>
        <p:txBody>
          <a:bodyPr/>
          <a:lstStyle/>
          <a:p>
            <a:fld id="{0CE9C640-D70E-489E-AEFA-808329F5E634}" type="slidenum">
              <a:rPr lang="en-US" smtClean="0"/>
              <a:t>‹#›</a:t>
            </a:fld>
            <a:endParaRPr lang="en-US"/>
          </a:p>
        </p:txBody>
      </p:sp>
    </p:spTree>
    <p:extLst>
      <p:ext uri="{BB962C8B-B14F-4D97-AF65-F5344CB8AC3E}">
        <p14:creationId xmlns:p14="http://schemas.microsoft.com/office/powerpoint/2010/main" val="751302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6AB2-7099-2046-98A5-6A333F0A48B2}"/>
              </a:ext>
            </a:extLst>
          </p:cNvPr>
          <p:cNvSpPr>
            <a:spLocks noGrp="1"/>
          </p:cNvSpPr>
          <p:nvPr>
            <p:ph type="ctrTitle"/>
          </p:nvPr>
        </p:nvSpPr>
        <p:spPr>
          <a:xfrm>
            <a:off x="5120640" y="1923068"/>
            <a:ext cx="6383101" cy="4182764"/>
          </a:xfrm>
        </p:spPr>
        <p:txBody>
          <a:bodyPr anchor="ctr" anchorCtr="0">
            <a:normAutofit/>
          </a:bodyPr>
          <a:lstStyle>
            <a:lvl1pPr algn="r">
              <a:defRPr sz="4400" baseline="0"/>
            </a:lvl1pPr>
          </a:lstStyle>
          <a:p>
            <a:r>
              <a:rPr lang="en-US" dirty="0"/>
              <a:t>Click to edit Master title style</a:t>
            </a:r>
          </a:p>
        </p:txBody>
      </p:sp>
    </p:spTree>
    <p:extLst>
      <p:ext uri="{BB962C8B-B14F-4D97-AF65-F5344CB8AC3E}">
        <p14:creationId xmlns:p14="http://schemas.microsoft.com/office/powerpoint/2010/main" val="3292969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7291CB-9040-CD42-BD9A-F2B9D522DBA2}"/>
              </a:ext>
            </a:extLst>
          </p:cNvPr>
          <p:cNvSpPr>
            <a:spLocks noGrp="1"/>
          </p:cNvSpPr>
          <p:nvPr>
            <p:ph idx="1"/>
          </p:nvPr>
        </p:nvSpPr>
        <p:spPr>
          <a:xfrm>
            <a:off x="838200" y="1275019"/>
            <a:ext cx="10515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99EA7D4-4801-9C41-A54C-0FC81E5280B3}"/>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5" name="Footer Placeholder 4">
            <a:extLst>
              <a:ext uri="{FF2B5EF4-FFF2-40B4-BE49-F238E27FC236}">
                <a16:creationId xmlns:a16="http://schemas.microsoft.com/office/drawing/2014/main" id="{1A62C7E5-6481-2B49-9F69-06F0A8D6D86A}"/>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6" name="Slide Number Placeholder 5">
            <a:extLst>
              <a:ext uri="{FF2B5EF4-FFF2-40B4-BE49-F238E27FC236}">
                <a16:creationId xmlns:a16="http://schemas.microsoft.com/office/drawing/2014/main" id="{967DE90F-252E-614C-AE60-CEB0EF0E88C2}"/>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dirty="0"/>
          </a:p>
        </p:txBody>
      </p:sp>
      <p:sp>
        <p:nvSpPr>
          <p:cNvPr id="7" name="Text Placeholder 6">
            <a:extLst>
              <a:ext uri="{FF2B5EF4-FFF2-40B4-BE49-F238E27FC236}">
                <a16:creationId xmlns:a16="http://schemas.microsoft.com/office/drawing/2014/main" id="{FFED1A60-E255-2E43-8E6B-215497F68C50}"/>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890573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V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6AB2-7099-2046-98A5-6A333F0A48B2}"/>
              </a:ext>
            </a:extLst>
          </p:cNvPr>
          <p:cNvSpPr>
            <a:spLocks noGrp="1"/>
          </p:cNvSpPr>
          <p:nvPr>
            <p:ph type="ctrTitle"/>
          </p:nvPr>
        </p:nvSpPr>
        <p:spPr>
          <a:xfrm>
            <a:off x="3215148" y="2546556"/>
            <a:ext cx="8288594" cy="3559276"/>
          </a:xfrm>
        </p:spPr>
        <p:txBody>
          <a:bodyPr anchor="ctr" anchorCtr="0">
            <a:normAutofit/>
          </a:bodyPr>
          <a:lstStyle>
            <a:lvl1pPr algn="r">
              <a:defRPr sz="4400" baseline="0"/>
            </a:lvl1pPr>
          </a:lstStyle>
          <a:p>
            <a:r>
              <a:rPr lang="en-US" dirty="0"/>
              <a:t>Click to edit Master title style</a:t>
            </a:r>
          </a:p>
        </p:txBody>
      </p:sp>
    </p:spTree>
    <p:extLst>
      <p:ext uri="{BB962C8B-B14F-4D97-AF65-F5344CB8AC3E}">
        <p14:creationId xmlns:p14="http://schemas.microsoft.com/office/powerpoint/2010/main" val="1846320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4874A-3AAD-8643-B1DC-673BBD03C5CB}"/>
              </a:ext>
            </a:extLst>
          </p:cNvPr>
          <p:cNvSpPr>
            <a:spLocks noGrp="1"/>
          </p:cNvSpPr>
          <p:nvPr>
            <p:ph sz="half" idx="1"/>
          </p:nvPr>
        </p:nvSpPr>
        <p:spPr>
          <a:xfrm>
            <a:off x="838200" y="1275019"/>
            <a:ext cx="5181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92939E5-1E35-1941-9AC3-783861FBD2A5}"/>
              </a:ext>
            </a:extLst>
          </p:cNvPr>
          <p:cNvSpPr>
            <a:spLocks noGrp="1"/>
          </p:cNvSpPr>
          <p:nvPr>
            <p:ph sz="half" idx="2" hasCustomPrompt="1"/>
          </p:nvPr>
        </p:nvSpPr>
        <p:spPr>
          <a:xfrm>
            <a:off x="6172200" y="1275019"/>
            <a:ext cx="5181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53C89323-536D-FE48-B5E5-084115703F03}"/>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85E40153-ECF0-6A44-9506-28092B73B2E1}"/>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5A73BF97-3324-6A4F-AC22-52043431F5FF}"/>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6B3EA41D-7609-8940-BEC6-BA3EAD660C45}"/>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1357675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8BFF5-19CD-5144-B66B-E14BB5D3B311}"/>
              </a:ext>
            </a:extLst>
          </p:cNvPr>
          <p:cNvSpPr>
            <a:spLocks noGrp="1"/>
          </p:cNvSpPr>
          <p:nvPr>
            <p:ph type="title"/>
          </p:nvPr>
        </p:nvSpPr>
        <p:spPr>
          <a:xfrm>
            <a:off x="838200" y="1272560"/>
            <a:ext cx="3932237" cy="1069975"/>
          </a:xfrm>
        </p:spPr>
        <p:txBody>
          <a:bodyPr anchor="b"/>
          <a:lstStyle>
            <a:lvl1pPr algn="l">
              <a:defRPr sz="3200">
                <a:solidFill>
                  <a:srgbClr val="004D6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5CF9D90-DDE6-7047-BE58-2E36B8362227}"/>
              </a:ext>
            </a:extLst>
          </p:cNvPr>
          <p:cNvSpPr>
            <a:spLocks noGrp="1"/>
          </p:cNvSpPr>
          <p:nvPr>
            <p:ph idx="1"/>
          </p:nvPr>
        </p:nvSpPr>
        <p:spPr>
          <a:xfrm>
            <a:off x="5181600" y="1272561"/>
            <a:ext cx="6172200" cy="4873625"/>
          </a:xfrm>
          <a:prstGeom prst="rect">
            <a:avLst/>
          </a:prstGeom>
        </p:spPr>
        <p:txBody>
          <a:bodyPr/>
          <a:lstStyle>
            <a:lvl1pPr marL="0" indent="0">
              <a:buNone/>
              <a:defRPr sz="3200">
                <a:solidFill>
                  <a:schemeClr val="tx2"/>
                </a:solidFill>
              </a:defRPr>
            </a:lvl1pPr>
            <a:lvl2pPr marL="457200" indent="0">
              <a:buNone/>
              <a:defRPr sz="28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2000">
                <a:solidFill>
                  <a:schemeClr val="tx2"/>
                </a:solidFill>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8F80598-4815-BB4F-B51E-EA51E9CC414E}"/>
              </a:ext>
            </a:extLst>
          </p:cNvPr>
          <p:cNvSpPr>
            <a:spLocks noGrp="1"/>
          </p:cNvSpPr>
          <p:nvPr>
            <p:ph type="body" sz="half" idx="2"/>
          </p:nvPr>
        </p:nvSpPr>
        <p:spPr>
          <a:xfrm>
            <a:off x="838200" y="2342536"/>
            <a:ext cx="3932237" cy="3811588"/>
          </a:xfrm>
          <a:prstGeom prst="rect">
            <a:avLst/>
          </a:prstGeo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98250AA8-C6CF-B245-A866-E1DE6BD23DDE}"/>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2AEB150C-7D91-7343-B0BD-58830FACBD7C}"/>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7EE4005C-3724-CF43-8AC0-850BE9F56D53}"/>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EF6E053A-2279-C140-BBAF-AB38EF754B7D}"/>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350510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90D4-5B9E-B44D-AB0F-E23600CDDA61}"/>
              </a:ext>
            </a:extLst>
          </p:cNvPr>
          <p:cNvSpPr>
            <a:spLocks noGrp="1"/>
          </p:cNvSpPr>
          <p:nvPr>
            <p:ph type="title"/>
          </p:nvPr>
        </p:nvSpPr>
        <p:spPr>
          <a:xfrm>
            <a:off x="838200" y="1292224"/>
            <a:ext cx="3932237" cy="1069975"/>
          </a:xfrm>
        </p:spPr>
        <p:txBody>
          <a:bodyPr anchor="b"/>
          <a:lstStyle>
            <a:lvl1pPr algn="l">
              <a:defRPr sz="3200">
                <a:solidFill>
                  <a:srgbClr val="004D69"/>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D084F7C7-4350-624B-B5B3-A76BBEAA0EA2}"/>
              </a:ext>
            </a:extLst>
          </p:cNvPr>
          <p:cNvSpPr>
            <a:spLocks noGrp="1"/>
          </p:cNvSpPr>
          <p:nvPr>
            <p:ph type="pic" idx="1"/>
          </p:nvPr>
        </p:nvSpPr>
        <p:spPr>
          <a:xfrm>
            <a:off x="5181600" y="1292225"/>
            <a:ext cx="6172200" cy="4873625"/>
          </a:xfrm>
          <a:prstGeom prst="rect">
            <a:avLst/>
          </a:prstGeom>
        </p:spPr>
        <p:txBody>
          <a:bodyPr/>
          <a:lstStyle>
            <a:lvl1pPr marL="0" indent="0">
              <a:buNone/>
              <a:defRPr sz="3200">
                <a:solidFill>
                  <a:srgbClr val="004D6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7B5F4C-C97A-1A4E-B31F-29C301B38815}"/>
              </a:ext>
            </a:extLst>
          </p:cNvPr>
          <p:cNvSpPr>
            <a:spLocks noGrp="1"/>
          </p:cNvSpPr>
          <p:nvPr>
            <p:ph type="body" sz="half" idx="2"/>
          </p:nvPr>
        </p:nvSpPr>
        <p:spPr>
          <a:xfrm>
            <a:off x="838200" y="2362200"/>
            <a:ext cx="3932237" cy="3811588"/>
          </a:xfrm>
          <a:prstGeom prst="rect">
            <a:avLst/>
          </a:prstGeo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22D22984-8ABA-5744-97E9-22CF29E45DAF}"/>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25BFCDEE-EBDD-6743-B928-B8B183E13A7A}"/>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3B74CCC8-28EE-2C4E-95D5-D9305FB8D1D1}"/>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1B172A1D-D68B-3648-BAE5-DD7A606F67B8}"/>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1124347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6AB2-7099-2046-98A5-6A333F0A48B2}"/>
              </a:ext>
            </a:extLst>
          </p:cNvPr>
          <p:cNvSpPr>
            <a:spLocks noGrp="1"/>
          </p:cNvSpPr>
          <p:nvPr>
            <p:ph type="ctrTitle"/>
          </p:nvPr>
        </p:nvSpPr>
        <p:spPr>
          <a:xfrm>
            <a:off x="5120640" y="1923068"/>
            <a:ext cx="6383101" cy="4182764"/>
          </a:xfrm>
        </p:spPr>
        <p:txBody>
          <a:bodyPr anchor="ctr" anchorCtr="0">
            <a:normAutofit/>
          </a:bodyPr>
          <a:lstStyle>
            <a:lvl1pPr algn="r">
              <a:defRPr sz="4400" baseline="0"/>
            </a:lvl1pPr>
          </a:lstStyle>
          <a:p>
            <a:r>
              <a:rPr lang="en-US"/>
              <a:t>Click to edit Master title style</a:t>
            </a:r>
          </a:p>
        </p:txBody>
      </p:sp>
    </p:spTree>
    <p:extLst>
      <p:ext uri="{BB962C8B-B14F-4D97-AF65-F5344CB8AC3E}">
        <p14:creationId xmlns:p14="http://schemas.microsoft.com/office/powerpoint/2010/main" val="3009267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V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6AB2-7099-2046-98A5-6A333F0A48B2}"/>
              </a:ext>
            </a:extLst>
          </p:cNvPr>
          <p:cNvSpPr>
            <a:spLocks noGrp="1"/>
          </p:cNvSpPr>
          <p:nvPr>
            <p:ph type="ctrTitle"/>
          </p:nvPr>
        </p:nvSpPr>
        <p:spPr>
          <a:xfrm>
            <a:off x="3215148" y="2546556"/>
            <a:ext cx="8288594" cy="3559276"/>
          </a:xfrm>
        </p:spPr>
        <p:txBody>
          <a:bodyPr anchor="ctr" anchorCtr="0">
            <a:normAutofit/>
          </a:bodyPr>
          <a:lstStyle>
            <a:lvl1pPr algn="r">
              <a:defRPr sz="4400" baseline="0"/>
            </a:lvl1pPr>
          </a:lstStyle>
          <a:p>
            <a:r>
              <a:rPr lang="en-US"/>
              <a:t>Click to edit Master title style</a:t>
            </a:r>
          </a:p>
        </p:txBody>
      </p:sp>
    </p:spTree>
    <p:extLst>
      <p:ext uri="{BB962C8B-B14F-4D97-AF65-F5344CB8AC3E}">
        <p14:creationId xmlns:p14="http://schemas.microsoft.com/office/powerpoint/2010/main" val="12148061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7291CB-9040-CD42-BD9A-F2B9D522DBA2}"/>
              </a:ext>
            </a:extLst>
          </p:cNvPr>
          <p:cNvSpPr>
            <a:spLocks noGrp="1"/>
          </p:cNvSpPr>
          <p:nvPr>
            <p:ph idx="1"/>
          </p:nvPr>
        </p:nvSpPr>
        <p:spPr>
          <a:xfrm>
            <a:off x="838200" y="1275019"/>
            <a:ext cx="10515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EA7D4-4801-9C41-A54C-0FC81E5280B3}"/>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5" name="Footer Placeholder 4">
            <a:extLst>
              <a:ext uri="{FF2B5EF4-FFF2-40B4-BE49-F238E27FC236}">
                <a16:creationId xmlns:a16="http://schemas.microsoft.com/office/drawing/2014/main" id="{1A62C7E5-6481-2B49-9F69-06F0A8D6D86A}"/>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6" name="Slide Number Placeholder 5">
            <a:extLst>
              <a:ext uri="{FF2B5EF4-FFF2-40B4-BE49-F238E27FC236}">
                <a16:creationId xmlns:a16="http://schemas.microsoft.com/office/drawing/2014/main" id="{967DE90F-252E-614C-AE60-CEB0EF0E88C2}"/>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7" name="Text Placeholder 6">
            <a:extLst>
              <a:ext uri="{FF2B5EF4-FFF2-40B4-BE49-F238E27FC236}">
                <a16:creationId xmlns:a16="http://schemas.microsoft.com/office/drawing/2014/main" id="{FFED1A60-E255-2E43-8E6B-215497F68C50}"/>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1265622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4874A-3AAD-8643-B1DC-673BBD03C5CB}"/>
              </a:ext>
            </a:extLst>
          </p:cNvPr>
          <p:cNvSpPr>
            <a:spLocks noGrp="1"/>
          </p:cNvSpPr>
          <p:nvPr>
            <p:ph sz="half" idx="1"/>
          </p:nvPr>
        </p:nvSpPr>
        <p:spPr>
          <a:xfrm>
            <a:off x="838200" y="1275019"/>
            <a:ext cx="5181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2939E5-1E35-1941-9AC3-783861FBD2A5}"/>
              </a:ext>
            </a:extLst>
          </p:cNvPr>
          <p:cNvSpPr>
            <a:spLocks noGrp="1"/>
          </p:cNvSpPr>
          <p:nvPr>
            <p:ph sz="half" idx="2" hasCustomPrompt="1"/>
          </p:nvPr>
        </p:nvSpPr>
        <p:spPr>
          <a:xfrm>
            <a:off x="6172200" y="1275019"/>
            <a:ext cx="5181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C89323-536D-FE48-B5E5-084115703F03}"/>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85E40153-ECF0-6A44-9506-28092B73B2E1}"/>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5A73BF97-3324-6A4F-AC22-52043431F5FF}"/>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6B3EA41D-7609-8940-BEC6-BA3EAD660C45}"/>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1068552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8BFF5-19CD-5144-B66B-E14BB5D3B311}"/>
              </a:ext>
            </a:extLst>
          </p:cNvPr>
          <p:cNvSpPr>
            <a:spLocks noGrp="1"/>
          </p:cNvSpPr>
          <p:nvPr>
            <p:ph type="title"/>
          </p:nvPr>
        </p:nvSpPr>
        <p:spPr>
          <a:xfrm>
            <a:off x="838200" y="1272560"/>
            <a:ext cx="3932237" cy="1069975"/>
          </a:xfrm>
        </p:spPr>
        <p:txBody>
          <a:bodyPr anchor="b"/>
          <a:lstStyle>
            <a:lvl1pPr algn="l">
              <a:defRPr sz="3200">
                <a:solidFill>
                  <a:srgbClr val="004D6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5CF9D90-DDE6-7047-BE58-2E36B8362227}"/>
              </a:ext>
            </a:extLst>
          </p:cNvPr>
          <p:cNvSpPr>
            <a:spLocks noGrp="1"/>
          </p:cNvSpPr>
          <p:nvPr>
            <p:ph idx="1"/>
          </p:nvPr>
        </p:nvSpPr>
        <p:spPr>
          <a:xfrm>
            <a:off x="5181600" y="1272561"/>
            <a:ext cx="6172200" cy="4873625"/>
          </a:xfrm>
          <a:prstGeom prst="rect">
            <a:avLst/>
          </a:prstGeom>
        </p:spPr>
        <p:txBody>
          <a:bodyPr/>
          <a:lstStyle>
            <a:lvl1pPr marL="0" indent="0">
              <a:buNone/>
              <a:defRPr sz="3200">
                <a:solidFill>
                  <a:schemeClr val="tx2"/>
                </a:solidFill>
              </a:defRPr>
            </a:lvl1pPr>
            <a:lvl2pPr marL="457200" indent="0">
              <a:buNone/>
              <a:defRPr sz="28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2000">
                <a:solidFill>
                  <a:schemeClr val="tx2"/>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F80598-4815-BB4F-B51E-EA51E9CC414E}"/>
              </a:ext>
            </a:extLst>
          </p:cNvPr>
          <p:cNvSpPr>
            <a:spLocks noGrp="1"/>
          </p:cNvSpPr>
          <p:nvPr>
            <p:ph type="body" sz="half" idx="2"/>
          </p:nvPr>
        </p:nvSpPr>
        <p:spPr>
          <a:xfrm>
            <a:off x="838200" y="2342536"/>
            <a:ext cx="3932237" cy="3811588"/>
          </a:xfrm>
          <a:prstGeom prst="rect">
            <a:avLst/>
          </a:prstGeo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250AA8-C6CF-B245-A866-E1DE6BD23DDE}"/>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2AEB150C-7D91-7343-B0BD-58830FACBD7C}"/>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7EE4005C-3724-CF43-8AC0-850BE9F56D53}"/>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EF6E053A-2279-C140-BBAF-AB38EF754B7D}"/>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280113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90D4-5B9E-B44D-AB0F-E23600CDDA61}"/>
              </a:ext>
            </a:extLst>
          </p:cNvPr>
          <p:cNvSpPr>
            <a:spLocks noGrp="1"/>
          </p:cNvSpPr>
          <p:nvPr>
            <p:ph type="title"/>
          </p:nvPr>
        </p:nvSpPr>
        <p:spPr>
          <a:xfrm>
            <a:off x="838200" y="1292224"/>
            <a:ext cx="3932237" cy="1069975"/>
          </a:xfrm>
        </p:spPr>
        <p:txBody>
          <a:bodyPr anchor="b"/>
          <a:lstStyle>
            <a:lvl1pPr algn="l">
              <a:defRPr sz="3200">
                <a:solidFill>
                  <a:srgbClr val="004D69"/>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D084F7C7-4350-624B-B5B3-A76BBEAA0EA2}"/>
              </a:ext>
            </a:extLst>
          </p:cNvPr>
          <p:cNvSpPr>
            <a:spLocks noGrp="1"/>
          </p:cNvSpPr>
          <p:nvPr>
            <p:ph type="pic" idx="1"/>
          </p:nvPr>
        </p:nvSpPr>
        <p:spPr>
          <a:xfrm>
            <a:off x="5181600" y="1292225"/>
            <a:ext cx="6172200" cy="4873625"/>
          </a:xfrm>
          <a:prstGeom prst="rect">
            <a:avLst/>
          </a:prstGeom>
        </p:spPr>
        <p:txBody>
          <a:bodyPr/>
          <a:lstStyle>
            <a:lvl1pPr marL="0" indent="0">
              <a:buNone/>
              <a:defRPr sz="3200">
                <a:solidFill>
                  <a:srgbClr val="004D6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7B5F4C-C97A-1A4E-B31F-29C301B38815}"/>
              </a:ext>
            </a:extLst>
          </p:cNvPr>
          <p:cNvSpPr>
            <a:spLocks noGrp="1"/>
          </p:cNvSpPr>
          <p:nvPr>
            <p:ph type="body" sz="half" idx="2"/>
          </p:nvPr>
        </p:nvSpPr>
        <p:spPr>
          <a:xfrm>
            <a:off x="838200" y="2362200"/>
            <a:ext cx="3932237" cy="3811588"/>
          </a:xfrm>
          <a:prstGeom prst="rect">
            <a:avLst/>
          </a:prstGeo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D22984-8ABA-5744-97E9-22CF29E45DAF}"/>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25BFCDEE-EBDD-6743-B928-B8B183E13A7A}"/>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3B74CCC8-28EE-2C4E-95D5-D9305FB8D1D1}"/>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1B172A1D-D68B-3648-BAE5-DD7A606F67B8}"/>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15700078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B08719-9667-8948-ADA4-D6EC60E6EEF4}"/>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3" name="Footer Placeholder 2">
            <a:extLst>
              <a:ext uri="{FF2B5EF4-FFF2-40B4-BE49-F238E27FC236}">
                <a16:creationId xmlns:a16="http://schemas.microsoft.com/office/drawing/2014/main" id="{C372D66F-0D18-7141-A955-221DFF0103BB}"/>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4" name="Slide Number Placeholder 3">
            <a:extLst>
              <a:ext uri="{FF2B5EF4-FFF2-40B4-BE49-F238E27FC236}">
                <a16:creationId xmlns:a16="http://schemas.microsoft.com/office/drawing/2014/main" id="{4A964FC3-179B-0744-9076-9351F7967DAF}"/>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6" name="Text Placeholder 6">
            <a:extLst>
              <a:ext uri="{FF2B5EF4-FFF2-40B4-BE49-F238E27FC236}">
                <a16:creationId xmlns:a16="http://schemas.microsoft.com/office/drawing/2014/main" id="{7FFE3663-8FEE-E54B-943B-88CBE9C275F1}"/>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1001049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B08719-9667-8948-ADA4-D6EC60E6EEF4}"/>
              </a:ext>
            </a:extLst>
          </p:cNvPr>
          <p:cNvSpPr>
            <a:spLocks noGrp="1"/>
          </p:cNvSpPr>
          <p:nvPr>
            <p:ph type="dt" sz="half" idx="10"/>
          </p:nvPr>
        </p:nvSpPr>
        <p:spPr>
          <a:xfrm>
            <a:off x="838200" y="6356352"/>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3" name="Footer Placeholder 2">
            <a:extLst>
              <a:ext uri="{FF2B5EF4-FFF2-40B4-BE49-F238E27FC236}">
                <a16:creationId xmlns:a16="http://schemas.microsoft.com/office/drawing/2014/main" id="{C372D66F-0D18-7141-A955-221DFF0103BB}"/>
              </a:ext>
            </a:extLst>
          </p:cNvPr>
          <p:cNvSpPr>
            <a:spLocks noGrp="1"/>
          </p:cNvSpPr>
          <p:nvPr>
            <p:ph type="ftr" sz="quarter" idx="11"/>
          </p:nvPr>
        </p:nvSpPr>
        <p:spPr>
          <a:xfrm>
            <a:off x="4038600" y="6356352"/>
            <a:ext cx="4114800" cy="365125"/>
          </a:xfrm>
          <a:prstGeom prst="rect">
            <a:avLst/>
          </a:prstGeom>
        </p:spPr>
        <p:txBody>
          <a:bodyPr/>
          <a:lstStyle>
            <a:lvl1pPr>
              <a:defRPr>
                <a:solidFill>
                  <a:srgbClr val="004D69"/>
                </a:solidFill>
              </a:defRPr>
            </a:lvl1pPr>
          </a:lstStyle>
          <a:p>
            <a:endParaRPr lang="en-US"/>
          </a:p>
        </p:txBody>
      </p:sp>
      <p:sp>
        <p:nvSpPr>
          <p:cNvPr id="4" name="Slide Number Placeholder 3">
            <a:extLst>
              <a:ext uri="{FF2B5EF4-FFF2-40B4-BE49-F238E27FC236}">
                <a16:creationId xmlns:a16="http://schemas.microsoft.com/office/drawing/2014/main" id="{4A964FC3-179B-0744-9076-9351F7967DAF}"/>
              </a:ext>
            </a:extLst>
          </p:cNvPr>
          <p:cNvSpPr>
            <a:spLocks noGrp="1"/>
          </p:cNvSpPr>
          <p:nvPr>
            <p:ph type="sldNum" sz="quarter" idx="12"/>
          </p:nvPr>
        </p:nvSpPr>
        <p:spPr>
          <a:xfrm>
            <a:off x="8610600" y="6356352"/>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5" name="Text Placeholder 7">
            <a:extLst>
              <a:ext uri="{FF2B5EF4-FFF2-40B4-BE49-F238E27FC236}">
                <a16:creationId xmlns:a16="http://schemas.microsoft.com/office/drawing/2014/main" id="{18F2DFB9-89A1-964F-9060-35243C3DD673}"/>
              </a:ext>
            </a:extLst>
          </p:cNvPr>
          <p:cNvSpPr>
            <a:spLocks noGrp="1"/>
          </p:cNvSpPr>
          <p:nvPr>
            <p:ph type="body" sz="quarter" idx="13" hasCustomPrompt="1"/>
          </p:nvPr>
        </p:nvSpPr>
        <p:spPr>
          <a:xfrm>
            <a:off x="7753478" y="170884"/>
            <a:ext cx="4187825" cy="438150"/>
          </a:xfrm>
          <a:prstGeom prst="rect">
            <a:avLst/>
          </a:prstGeom>
        </p:spPr>
        <p:txBody>
          <a:bodyPr anchor="ctr" anchorCtr="0"/>
          <a:lstStyle>
            <a:lvl2pPr marL="457200" indent="0" algn="r">
              <a:buNone/>
              <a:defRPr sz="2000" b="0" i="1" baseline="0">
                <a:solidFill>
                  <a:schemeClr val="bg1"/>
                </a:solidFill>
              </a:defRPr>
            </a:lvl2pPr>
            <a:lvl3pPr marL="914400" indent="0">
              <a:buNone/>
              <a:defRPr/>
            </a:lvl3pPr>
          </a:lstStyle>
          <a:p>
            <a:pPr lvl="1"/>
            <a:r>
              <a:rPr lang="en-US"/>
              <a:t>Presentation Title</a:t>
            </a:r>
          </a:p>
        </p:txBody>
      </p:sp>
    </p:spTree>
    <p:extLst>
      <p:ext uri="{BB962C8B-B14F-4D97-AF65-F5344CB8AC3E}">
        <p14:creationId xmlns:p14="http://schemas.microsoft.com/office/powerpoint/2010/main" val="10683605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C4882-DDC2-C3BA-F4F4-34794247CB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9D6D27-E74B-7D17-20BC-FC1FFB1937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F02CB3-BB41-67AE-72D0-628CC228F4A3}"/>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5" name="Footer Placeholder 4">
            <a:extLst>
              <a:ext uri="{FF2B5EF4-FFF2-40B4-BE49-F238E27FC236}">
                <a16:creationId xmlns:a16="http://schemas.microsoft.com/office/drawing/2014/main" id="{53105B0D-7855-8964-F860-6B5F68BF2B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AC8551-55E3-141A-87BD-9B692C986BF6}"/>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35823146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19A9F-9106-6906-06CC-CD5861829C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3CDE3B-3D87-B9A6-54FA-C31E49D66F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961CA6-A671-822F-EBCB-03432FC47009}"/>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5" name="Footer Placeholder 4">
            <a:extLst>
              <a:ext uri="{FF2B5EF4-FFF2-40B4-BE49-F238E27FC236}">
                <a16:creationId xmlns:a16="http://schemas.microsoft.com/office/drawing/2014/main" id="{144DBB34-3A4C-678E-42D0-467FBC4CE6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6EA8B1-982A-F465-56DE-46348E781B81}"/>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2502207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E51B-6273-D453-917A-110B764D3D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4FE65C-6DA6-EDC0-07F3-55A551E3B5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1BF0A5-0D5C-0821-A928-604C75A1497F}"/>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5" name="Footer Placeholder 4">
            <a:extLst>
              <a:ext uri="{FF2B5EF4-FFF2-40B4-BE49-F238E27FC236}">
                <a16:creationId xmlns:a16="http://schemas.microsoft.com/office/drawing/2014/main" id="{49DE862B-77F2-F686-FCF2-D6BCCD4BAF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29134-3FA2-FFF4-1A85-7E07792C3E56}"/>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2705558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7B13-E5CA-8371-D38F-7DDF0E49F1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A19DB-6B04-00C4-7A03-7358CD851D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94C24-D07B-CAAC-238F-4F411F0C93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C22483-594D-0A7A-4562-1EB83F2C062B}"/>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6" name="Footer Placeholder 5">
            <a:extLst>
              <a:ext uri="{FF2B5EF4-FFF2-40B4-BE49-F238E27FC236}">
                <a16:creationId xmlns:a16="http://schemas.microsoft.com/office/drawing/2014/main" id="{1162CCCA-C13A-6707-7D07-10E8387D62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4DF01D-FB19-BA6B-85E7-E5CE9B136903}"/>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1770273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608E-373A-BBDD-A760-201D37A30A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FC3748-2015-1EB6-86F2-508171D1CD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1E0FA6-26F8-3EDC-E450-9D95523281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1E1FF-9AB1-09A0-865D-BA679D478C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F90970-F94A-5753-68E1-FBB1C7EF60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AFEF66-B3DE-DB0C-3713-F4ADCEA36BFC}"/>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8" name="Footer Placeholder 7">
            <a:extLst>
              <a:ext uri="{FF2B5EF4-FFF2-40B4-BE49-F238E27FC236}">
                <a16:creationId xmlns:a16="http://schemas.microsoft.com/office/drawing/2014/main" id="{7B760769-98E5-80D7-6FB1-7EF52CDEC0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9E0278-7B36-C93D-5551-F244BC3C0CBB}"/>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23556155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14F3-0561-0ADE-A34B-225C1C6DB4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7B3E7F-6F65-9369-DBA0-CDE9F10146C4}"/>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4" name="Footer Placeholder 3">
            <a:extLst>
              <a:ext uri="{FF2B5EF4-FFF2-40B4-BE49-F238E27FC236}">
                <a16:creationId xmlns:a16="http://schemas.microsoft.com/office/drawing/2014/main" id="{A8FAAC87-C98F-8D00-D029-CC0328D854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7881AE-A4C6-B285-49D0-B35D84C203BB}"/>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29316239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944BB3-0DDE-E7C7-A2D6-38E2428A45BF}"/>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3" name="Footer Placeholder 2">
            <a:extLst>
              <a:ext uri="{FF2B5EF4-FFF2-40B4-BE49-F238E27FC236}">
                <a16:creationId xmlns:a16="http://schemas.microsoft.com/office/drawing/2014/main" id="{C09884F6-F9ED-CE06-6153-187941EE3E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A82D32-619A-CEE4-95E7-217DD01F6386}"/>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1875958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1BE8-8E48-21D2-46B6-05D2E4C53A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125430-4AF1-9621-B39C-DB07D00CB4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98FBB9-4220-4545-76E3-CD63C107A0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B8A648-B5ED-C127-1A37-E242E97377E3}"/>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6" name="Footer Placeholder 5">
            <a:extLst>
              <a:ext uri="{FF2B5EF4-FFF2-40B4-BE49-F238E27FC236}">
                <a16:creationId xmlns:a16="http://schemas.microsoft.com/office/drawing/2014/main" id="{2CFFD356-56EB-36B8-D34E-BFDD979072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8CFD07-25D5-77FE-3610-9B8A25E30E63}"/>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5878166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DFC7-300A-2EFA-F6AF-82B1C6ABD7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030186-9F38-8675-6001-41BA11A6C4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CC7D10-AFC8-DEC5-AA59-BF10D65919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559812-1CB3-83F3-4BB6-02DE14C36990}"/>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6" name="Footer Placeholder 5">
            <a:extLst>
              <a:ext uri="{FF2B5EF4-FFF2-40B4-BE49-F238E27FC236}">
                <a16:creationId xmlns:a16="http://schemas.microsoft.com/office/drawing/2014/main" id="{627867C9-A4CF-DF9D-16FE-46772DD693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5E6B98-167A-BD17-6FCA-0CA57CC8B6C4}"/>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7147046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50CB-B54C-526B-D62B-FB861AED8A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3FB5CE-6E78-DBCE-5032-CFBED87A76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489AB5-6811-F520-A4D1-9BFC886E1C6E}"/>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5" name="Footer Placeholder 4">
            <a:extLst>
              <a:ext uri="{FF2B5EF4-FFF2-40B4-BE49-F238E27FC236}">
                <a16:creationId xmlns:a16="http://schemas.microsoft.com/office/drawing/2014/main" id="{1B34057E-6CD9-E931-0C5F-EB4DA677B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46D9F5-9E39-B322-71ED-23EA4FDD246C}"/>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25421768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F42B35-5A88-AE47-F267-5D3A2AA557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9E12AD-3B0A-9D21-5789-7221190E2A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D7B7DE-D1A5-4481-AFA6-02EE2A5D656D}"/>
              </a:ext>
            </a:extLst>
          </p:cNvPr>
          <p:cNvSpPr>
            <a:spLocks noGrp="1"/>
          </p:cNvSpPr>
          <p:nvPr>
            <p:ph type="dt" sz="half" idx="10"/>
          </p:nvPr>
        </p:nvSpPr>
        <p:spPr/>
        <p:txBody>
          <a:bodyPr/>
          <a:lstStyle/>
          <a:p>
            <a:fld id="{E08429DE-F2E8-477C-BD29-44C372EB8B4D}" type="datetimeFigureOut">
              <a:rPr lang="en-US" smtClean="0"/>
              <a:t>10/8/2025</a:t>
            </a:fld>
            <a:endParaRPr lang="en-US"/>
          </a:p>
        </p:txBody>
      </p:sp>
      <p:sp>
        <p:nvSpPr>
          <p:cNvPr id="5" name="Footer Placeholder 4">
            <a:extLst>
              <a:ext uri="{FF2B5EF4-FFF2-40B4-BE49-F238E27FC236}">
                <a16:creationId xmlns:a16="http://schemas.microsoft.com/office/drawing/2014/main" id="{D23B628C-9A4F-92B2-C5C0-B5781E305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EB84DD-1FF7-2028-26C0-5069A7114C41}"/>
              </a:ext>
            </a:extLst>
          </p:cNvPr>
          <p:cNvSpPr>
            <a:spLocks noGrp="1"/>
          </p:cNvSpPr>
          <p:nvPr>
            <p:ph type="sldNum" sz="quarter" idx="12"/>
          </p:nvPr>
        </p:nvSpPr>
        <p:spPr/>
        <p:txBody>
          <a:bodyPr/>
          <a:lstStyle/>
          <a:p>
            <a:fld id="{DDE2C022-8E0A-4BA3-83FE-78BB842CFBAA}" type="slidenum">
              <a:rPr lang="en-US" smtClean="0"/>
              <a:t>‹#›</a:t>
            </a:fld>
            <a:endParaRPr lang="en-US"/>
          </a:p>
        </p:txBody>
      </p:sp>
    </p:spTree>
    <p:extLst>
      <p:ext uri="{BB962C8B-B14F-4D97-AF65-F5344CB8AC3E}">
        <p14:creationId xmlns:p14="http://schemas.microsoft.com/office/powerpoint/2010/main" val="24239087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Slide x 12">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r>
              <a:rPr lang="en-GB"/>
              <a:t>Slide footer goes here if required</a:t>
            </a:r>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4" name="Picture Placeholder 3">
            <a:extLst>
              <a:ext uri="{FF2B5EF4-FFF2-40B4-BE49-F238E27FC236}">
                <a16:creationId xmlns:a16="http://schemas.microsoft.com/office/drawing/2014/main" id="{3DD93883-FE82-F5D7-6954-1E4205A257B6}"/>
              </a:ext>
            </a:extLst>
          </p:cNvPr>
          <p:cNvSpPr>
            <a:spLocks noGrp="1"/>
          </p:cNvSpPr>
          <p:nvPr>
            <p:ph type="pic" sz="quarter" idx="13" hasCustomPrompt="1"/>
          </p:nvPr>
        </p:nvSpPr>
        <p:spPr>
          <a:xfrm>
            <a:off x="292100" y="1325991"/>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1" name="Text Placeholder 10">
            <a:extLst>
              <a:ext uri="{FF2B5EF4-FFF2-40B4-BE49-F238E27FC236}">
                <a16:creationId xmlns:a16="http://schemas.microsoft.com/office/drawing/2014/main" id="{BAF95DAC-024B-BE13-C7C3-B8E962C0E286}"/>
              </a:ext>
            </a:extLst>
          </p:cNvPr>
          <p:cNvSpPr>
            <a:spLocks noGrp="1"/>
          </p:cNvSpPr>
          <p:nvPr>
            <p:ph type="body" sz="quarter" idx="14" hasCustomPrompt="1"/>
          </p:nvPr>
        </p:nvSpPr>
        <p:spPr>
          <a:xfrm>
            <a:off x="292100" y="3133126"/>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2" name="Picture Placeholder 3">
            <a:extLst>
              <a:ext uri="{FF2B5EF4-FFF2-40B4-BE49-F238E27FC236}">
                <a16:creationId xmlns:a16="http://schemas.microsoft.com/office/drawing/2014/main" id="{D5C0A3F1-8272-1EE9-CC5E-D2F51E93821E}"/>
              </a:ext>
            </a:extLst>
          </p:cNvPr>
          <p:cNvSpPr>
            <a:spLocks noGrp="1"/>
          </p:cNvSpPr>
          <p:nvPr>
            <p:ph type="pic" sz="quarter" idx="15" hasCustomPrompt="1"/>
          </p:nvPr>
        </p:nvSpPr>
        <p:spPr>
          <a:xfrm>
            <a:off x="2251075" y="1325991"/>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3" name="Text Placeholder 10">
            <a:extLst>
              <a:ext uri="{FF2B5EF4-FFF2-40B4-BE49-F238E27FC236}">
                <a16:creationId xmlns:a16="http://schemas.microsoft.com/office/drawing/2014/main" id="{07824833-215E-5CBF-9B67-8C5BFCFF600B}"/>
              </a:ext>
            </a:extLst>
          </p:cNvPr>
          <p:cNvSpPr>
            <a:spLocks noGrp="1"/>
          </p:cNvSpPr>
          <p:nvPr>
            <p:ph type="body" sz="quarter" idx="16" hasCustomPrompt="1"/>
          </p:nvPr>
        </p:nvSpPr>
        <p:spPr>
          <a:xfrm>
            <a:off x="2251075" y="3133126"/>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7" name="Picture Placeholder 3">
            <a:extLst>
              <a:ext uri="{FF2B5EF4-FFF2-40B4-BE49-F238E27FC236}">
                <a16:creationId xmlns:a16="http://schemas.microsoft.com/office/drawing/2014/main" id="{BC82D359-5E82-6645-4BA5-091395FFBE4D}"/>
              </a:ext>
            </a:extLst>
          </p:cNvPr>
          <p:cNvSpPr>
            <a:spLocks noGrp="1"/>
          </p:cNvSpPr>
          <p:nvPr>
            <p:ph type="pic" sz="quarter" idx="17" hasCustomPrompt="1"/>
          </p:nvPr>
        </p:nvSpPr>
        <p:spPr>
          <a:xfrm>
            <a:off x="4206875" y="1325991"/>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8" name="Text Placeholder 10">
            <a:extLst>
              <a:ext uri="{FF2B5EF4-FFF2-40B4-BE49-F238E27FC236}">
                <a16:creationId xmlns:a16="http://schemas.microsoft.com/office/drawing/2014/main" id="{988FBE5D-B4CD-CE1A-E7E9-92C4741B19DA}"/>
              </a:ext>
            </a:extLst>
          </p:cNvPr>
          <p:cNvSpPr>
            <a:spLocks noGrp="1"/>
          </p:cNvSpPr>
          <p:nvPr>
            <p:ph type="body" sz="quarter" idx="18" hasCustomPrompt="1"/>
          </p:nvPr>
        </p:nvSpPr>
        <p:spPr>
          <a:xfrm>
            <a:off x="4206875" y="3133126"/>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9" name="Picture Placeholder 3">
            <a:extLst>
              <a:ext uri="{FF2B5EF4-FFF2-40B4-BE49-F238E27FC236}">
                <a16:creationId xmlns:a16="http://schemas.microsoft.com/office/drawing/2014/main" id="{AE6CF7F4-E399-5395-4477-3A071CFE8BF6}"/>
              </a:ext>
            </a:extLst>
          </p:cNvPr>
          <p:cNvSpPr>
            <a:spLocks noGrp="1"/>
          </p:cNvSpPr>
          <p:nvPr>
            <p:ph type="pic" sz="quarter" idx="19" hasCustomPrompt="1"/>
          </p:nvPr>
        </p:nvSpPr>
        <p:spPr>
          <a:xfrm>
            <a:off x="6165850" y="1325991"/>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0" name="Text Placeholder 10">
            <a:extLst>
              <a:ext uri="{FF2B5EF4-FFF2-40B4-BE49-F238E27FC236}">
                <a16:creationId xmlns:a16="http://schemas.microsoft.com/office/drawing/2014/main" id="{7F69C6C1-FD43-DD7E-F8C1-DD938FA7E864}"/>
              </a:ext>
            </a:extLst>
          </p:cNvPr>
          <p:cNvSpPr>
            <a:spLocks noGrp="1"/>
          </p:cNvSpPr>
          <p:nvPr>
            <p:ph type="body" sz="quarter" idx="20" hasCustomPrompt="1"/>
          </p:nvPr>
        </p:nvSpPr>
        <p:spPr>
          <a:xfrm>
            <a:off x="6165850" y="3133126"/>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1" name="Picture Placeholder 3">
            <a:extLst>
              <a:ext uri="{FF2B5EF4-FFF2-40B4-BE49-F238E27FC236}">
                <a16:creationId xmlns:a16="http://schemas.microsoft.com/office/drawing/2014/main" id="{C3F6ED5E-6C41-2A6E-8284-782D115E0AC8}"/>
              </a:ext>
            </a:extLst>
          </p:cNvPr>
          <p:cNvSpPr>
            <a:spLocks noGrp="1"/>
          </p:cNvSpPr>
          <p:nvPr>
            <p:ph type="pic" sz="quarter" idx="21" hasCustomPrompt="1"/>
          </p:nvPr>
        </p:nvSpPr>
        <p:spPr>
          <a:xfrm>
            <a:off x="8129587" y="1325991"/>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2" name="Text Placeholder 10">
            <a:extLst>
              <a:ext uri="{FF2B5EF4-FFF2-40B4-BE49-F238E27FC236}">
                <a16:creationId xmlns:a16="http://schemas.microsoft.com/office/drawing/2014/main" id="{DE4654D5-A3A7-62DC-42E2-4450D8FF9149}"/>
              </a:ext>
            </a:extLst>
          </p:cNvPr>
          <p:cNvSpPr>
            <a:spLocks noGrp="1"/>
          </p:cNvSpPr>
          <p:nvPr>
            <p:ph type="body" sz="quarter" idx="22" hasCustomPrompt="1"/>
          </p:nvPr>
        </p:nvSpPr>
        <p:spPr>
          <a:xfrm>
            <a:off x="8129587" y="3133126"/>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3" name="Picture Placeholder 3">
            <a:extLst>
              <a:ext uri="{FF2B5EF4-FFF2-40B4-BE49-F238E27FC236}">
                <a16:creationId xmlns:a16="http://schemas.microsoft.com/office/drawing/2014/main" id="{9858E5CC-B320-8459-7BD7-5CE14C5E3AC9}"/>
              </a:ext>
            </a:extLst>
          </p:cNvPr>
          <p:cNvSpPr>
            <a:spLocks noGrp="1"/>
          </p:cNvSpPr>
          <p:nvPr>
            <p:ph type="pic" sz="quarter" idx="23" hasCustomPrompt="1"/>
          </p:nvPr>
        </p:nvSpPr>
        <p:spPr>
          <a:xfrm>
            <a:off x="10088562" y="1325991"/>
            <a:ext cx="1810800" cy="1742358"/>
          </a:xfrm>
          <a:solidFill>
            <a:srgbClr val="F6F3F2"/>
          </a:solidFill>
        </p:spPr>
        <p:txBody>
          <a:bodyPr vert="horz" lIns="0" tIns="0" rIns="0" bIns="0" rtlCol="0">
            <a:noAutofit/>
          </a:bodyPr>
          <a:lstStyle>
            <a:lvl1pPr>
              <a:defRPr lang="en-GB" sz="1200" dirty="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4" name="Text Placeholder 10">
            <a:extLst>
              <a:ext uri="{FF2B5EF4-FFF2-40B4-BE49-F238E27FC236}">
                <a16:creationId xmlns:a16="http://schemas.microsoft.com/office/drawing/2014/main" id="{BA241006-FA7F-3ABD-E9C0-8E177A254F71}"/>
              </a:ext>
            </a:extLst>
          </p:cNvPr>
          <p:cNvSpPr>
            <a:spLocks noGrp="1"/>
          </p:cNvSpPr>
          <p:nvPr>
            <p:ph type="body" sz="quarter" idx="24" hasCustomPrompt="1"/>
          </p:nvPr>
        </p:nvSpPr>
        <p:spPr>
          <a:xfrm>
            <a:off x="10088562" y="3133126"/>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 name="Text Placeholder 7">
            <a:extLst>
              <a:ext uri="{FF2B5EF4-FFF2-40B4-BE49-F238E27FC236}">
                <a16:creationId xmlns:a16="http://schemas.microsoft.com/office/drawing/2014/main" id="{7BD20165-AAB7-7FF2-32A4-4043B7F5215A}"/>
              </a:ext>
            </a:extLst>
          </p:cNvPr>
          <p:cNvSpPr>
            <a:spLocks noGrp="1"/>
          </p:cNvSpPr>
          <p:nvPr>
            <p:ph type="body" sz="quarter" idx="25"/>
          </p:nvPr>
        </p:nvSpPr>
        <p:spPr>
          <a:xfrm>
            <a:off x="8124205" y="295200"/>
            <a:ext cx="377887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30" name="Picture Placeholder 3">
            <a:extLst>
              <a:ext uri="{FF2B5EF4-FFF2-40B4-BE49-F238E27FC236}">
                <a16:creationId xmlns:a16="http://schemas.microsoft.com/office/drawing/2014/main" id="{1E351EF8-8286-87AC-38C6-7E9DC74AA5D5}"/>
              </a:ext>
            </a:extLst>
          </p:cNvPr>
          <p:cNvSpPr>
            <a:spLocks noGrp="1"/>
          </p:cNvSpPr>
          <p:nvPr>
            <p:ph type="pic" sz="quarter" idx="26" hasCustomPrompt="1"/>
          </p:nvPr>
        </p:nvSpPr>
        <p:spPr>
          <a:xfrm>
            <a:off x="292100" y="3832986"/>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1" name="Text Placeholder 10">
            <a:extLst>
              <a:ext uri="{FF2B5EF4-FFF2-40B4-BE49-F238E27FC236}">
                <a16:creationId xmlns:a16="http://schemas.microsoft.com/office/drawing/2014/main" id="{7D881FA5-55EC-F926-2B2E-C6A382AF84D6}"/>
              </a:ext>
            </a:extLst>
          </p:cNvPr>
          <p:cNvSpPr>
            <a:spLocks noGrp="1"/>
          </p:cNvSpPr>
          <p:nvPr>
            <p:ph type="body" sz="quarter" idx="27" hasCustomPrompt="1"/>
          </p:nvPr>
        </p:nvSpPr>
        <p:spPr>
          <a:xfrm>
            <a:off x="292100" y="5640121"/>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2" name="Picture Placeholder 3">
            <a:extLst>
              <a:ext uri="{FF2B5EF4-FFF2-40B4-BE49-F238E27FC236}">
                <a16:creationId xmlns:a16="http://schemas.microsoft.com/office/drawing/2014/main" id="{BBC82E01-F7FE-2EAB-B8E7-5960A7A58603}"/>
              </a:ext>
            </a:extLst>
          </p:cNvPr>
          <p:cNvSpPr>
            <a:spLocks noGrp="1"/>
          </p:cNvSpPr>
          <p:nvPr>
            <p:ph type="pic" sz="quarter" idx="28" hasCustomPrompt="1"/>
          </p:nvPr>
        </p:nvSpPr>
        <p:spPr>
          <a:xfrm>
            <a:off x="2251075" y="3832986"/>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3" name="Text Placeholder 10">
            <a:extLst>
              <a:ext uri="{FF2B5EF4-FFF2-40B4-BE49-F238E27FC236}">
                <a16:creationId xmlns:a16="http://schemas.microsoft.com/office/drawing/2014/main" id="{AF3DAD82-5491-5A1C-AF05-DBECB12413C0}"/>
              </a:ext>
            </a:extLst>
          </p:cNvPr>
          <p:cNvSpPr>
            <a:spLocks noGrp="1"/>
          </p:cNvSpPr>
          <p:nvPr>
            <p:ph type="body" sz="quarter" idx="29" hasCustomPrompt="1"/>
          </p:nvPr>
        </p:nvSpPr>
        <p:spPr>
          <a:xfrm>
            <a:off x="2251075" y="5640121"/>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4" name="Picture Placeholder 3">
            <a:extLst>
              <a:ext uri="{FF2B5EF4-FFF2-40B4-BE49-F238E27FC236}">
                <a16:creationId xmlns:a16="http://schemas.microsoft.com/office/drawing/2014/main" id="{D56B49B1-E5CE-83C1-0D25-0898269814D0}"/>
              </a:ext>
            </a:extLst>
          </p:cNvPr>
          <p:cNvSpPr>
            <a:spLocks noGrp="1"/>
          </p:cNvSpPr>
          <p:nvPr>
            <p:ph type="pic" sz="quarter" idx="30" hasCustomPrompt="1"/>
          </p:nvPr>
        </p:nvSpPr>
        <p:spPr>
          <a:xfrm>
            <a:off x="4206875" y="3832986"/>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5" name="Text Placeholder 10">
            <a:extLst>
              <a:ext uri="{FF2B5EF4-FFF2-40B4-BE49-F238E27FC236}">
                <a16:creationId xmlns:a16="http://schemas.microsoft.com/office/drawing/2014/main" id="{0D879563-9332-8DE6-BC2B-72B716864FC8}"/>
              </a:ext>
            </a:extLst>
          </p:cNvPr>
          <p:cNvSpPr>
            <a:spLocks noGrp="1"/>
          </p:cNvSpPr>
          <p:nvPr>
            <p:ph type="body" sz="quarter" idx="31" hasCustomPrompt="1"/>
          </p:nvPr>
        </p:nvSpPr>
        <p:spPr>
          <a:xfrm>
            <a:off x="4206875" y="5640121"/>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6" name="Picture Placeholder 3">
            <a:extLst>
              <a:ext uri="{FF2B5EF4-FFF2-40B4-BE49-F238E27FC236}">
                <a16:creationId xmlns:a16="http://schemas.microsoft.com/office/drawing/2014/main" id="{34E06054-2590-E998-043B-8F545070935C}"/>
              </a:ext>
            </a:extLst>
          </p:cNvPr>
          <p:cNvSpPr>
            <a:spLocks noGrp="1"/>
          </p:cNvSpPr>
          <p:nvPr>
            <p:ph type="pic" sz="quarter" idx="32" hasCustomPrompt="1"/>
          </p:nvPr>
        </p:nvSpPr>
        <p:spPr>
          <a:xfrm>
            <a:off x="6165850" y="3832986"/>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7" name="Text Placeholder 10">
            <a:extLst>
              <a:ext uri="{FF2B5EF4-FFF2-40B4-BE49-F238E27FC236}">
                <a16:creationId xmlns:a16="http://schemas.microsoft.com/office/drawing/2014/main" id="{B2E849EB-3C88-7D18-ED79-F55E7AB9250D}"/>
              </a:ext>
            </a:extLst>
          </p:cNvPr>
          <p:cNvSpPr>
            <a:spLocks noGrp="1"/>
          </p:cNvSpPr>
          <p:nvPr>
            <p:ph type="body" sz="quarter" idx="33" hasCustomPrompt="1"/>
          </p:nvPr>
        </p:nvSpPr>
        <p:spPr>
          <a:xfrm>
            <a:off x="6165850" y="5640121"/>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8" name="Picture Placeholder 3">
            <a:extLst>
              <a:ext uri="{FF2B5EF4-FFF2-40B4-BE49-F238E27FC236}">
                <a16:creationId xmlns:a16="http://schemas.microsoft.com/office/drawing/2014/main" id="{3A8CC4AE-06AB-5A91-10DC-6C53FFB4A23A}"/>
              </a:ext>
            </a:extLst>
          </p:cNvPr>
          <p:cNvSpPr>
            <a:spLocks noGrp="1"/>
          </p:cNvSpPr>
          <p:nvPr>
            <p:ph type="pic" sz="quarter" idx="34" hasCustomPrompt="1"/>
          </p:nvPr>
        </p:nvSpPr>
        <p:spPr>
          <a:xfrm>
            <a:off x="8129587" y="3832986"/>
            <a:ext cx="1810800" cy="1742358"/>
          </a:xfrm>
          <a:solidFill>
            <a:srgbClr val="F6F3F2"/>
          </a:solidFill>
        </p:spPr>
        <p:txBody>
          <a:bodyPr vert="horz" lIns="0" tIns="0" rIns="0" bIns="0" rtlCol="0">
            <a:noAutofit/>
          </a:bodyPr>
          <a:lstStyle>
            <a:lvl1pPr>
              <a:defRPr lang="en-GB" sz="120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9" name="Text Placeholder 10">
            <a:extLst>
              <a:ext uri="{FF2B5EF4-FFF2-40B4-BE49-F238E27FC236}">
                <a16:creationId xmlns:a16="http://schemas.microsoft.com/office/drawing/2014/main" id="{5B2ACD70-936B-5D18-96B7-1BF64FC6E214}"/>
              </a:ext>
            </a:extLst>
          </p:cNvPr>
          <p:cNvSpPr>
            <a:spLocks noGrp="1"/>
          </p:cNvSpPr>
          <p:nvPr>
            <p:ph type="body" sz="quarter" idx="35" hasCustomPrompt="1"/>
          </p:nvPr>
        </p:nvSpPr>
        <p:spPr>
          <a:xfrm>
            <a:off x="8129587" y="5640121"/>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40" name="Picture Placeholder 3">
            <a:extLst>
              <a:ext uri="{FF2B5EF4-FFF2-40B4-BE49-F238E27FC236}">
                <a16:creationId xmlns:a16="http://schemas.microsoft.com/office/drawing/2014/main" id="{96B65B4A-309C-6AFF-3233-21C6FE13D295}"/>
              </a:ext>
            </a:extLst>
          </p:cNvPr>
          <p:cNvSpPr>
            <a:spLocks noGrp="1"/>
          </p:cNvSpPr>
          <p:nvPr>
            <p:ph type="pic" sz="quarter" idx="36" hasCustomPrompt="1"/>
          </p:nvPr>
        </p:nvSpPr>
        <p:spPr>
          <a:xfrm>
            <a:off x="10088562" y="3832986"/>
            <a:ext cx="1810800" cy="1742358"/>
          </a:xfrm>
          <a:solidFill>
            <a:srgbClr val="F6F3F2"/>
          </a:solidFill>
        </p:spPr>
        <p:txBody>
          <a:bodyPr vert="horz" lIns="0" tIns="0" rIns="0" bIns="0" rtlCol="0">
            <a:noAutofit/>
          </a:bodyPr>
          <a:lstStyle>
            <a:lvl1pPr>
              <a:defRPr lang="en-GB" sz="1200" dirty="0"/>
            </a:lvl1pPr>
          </a:lstStyle>
          <a:p>
            <a:pPr marL="0" marR="0" lvl="0" indent="0" algn="l" defTabSz="914400"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41" name="Text Placeholder 10">
            <a:extLst>
              <a:ext uri="{FF2B5EF4-FFF2-40B4-BE49-F238E27FC236}">
                <a16:creationId xmlns:a16="http://schemas.microsoft.com/office/drawing/2014/main" id="{56786C68-DCD8-DE01-5F52-6FF88150DD6E}"/>
              </a:ext>
            </a:extLst>
          </p:cNvPr>
          <p:cNvSpPr>
            <a:spLocks noGrp="1"/>
          </p:cNvSpPr>
          <p:nvPr>
            <p:ph type="body" sz="quarter" idx="37" hasCustomPrompt="1"/>
          </p:nvPr>
        </p:nvSpPr>
        <p:spPr>
          <a:xfrm>
            <a:off x="10088562" y="5640121"/>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75" indent="-320675">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5" name="Title 7">
            <a:extLst>
              <a:ext uri="{FF2B5EF4-FFF2-40B4-BE49-F238E27FC236}">
                <a16:creationId xmlns:a16="http://schemas.microsoft.com/office/drawing/2014/main" id="{520EE9D3-6988-A53A-4B71-0F5506C1DB6D}"/>
              </a:ext>
            </a:extLst>
          </p:cNvPr>
          <p:cNvSpPr>
            <a:spLocks noGrp="1"/>
          </p:cNvSpPr>
          <p:nvPr>
            <p:ph type="title" hasCustomPrompt="1"/>
          </p:nvPr>
        </p:nvSpPr>
        <p:spPr>
          <a:xfrm>
            <a:off x="288303" y="262800"/>
            <a:ext cx="6710984" cy="544184"/>
          </a:xfrm>
        </p:spPr>
        <p:txBody>
          <a:bodyPr/>
          <a:lstStyle>
            <a:lvl1pPr>
              <a:defRPr>
                <a:solidFill>
                  <a:schemeClr val="tx2"/>
                </a:solidFill>
              </a:defRPr>
            </a:lvl1pPr>
          </a:lstStyle>
          <a:p>
            <a:r>
              <a:rPr lang="en-US"/>
              <a:t>Master title style</a:t>
            </a:r>
            <a:endParaRPr lang="en-GB"/>
          </a:p>
        </p:txBody>
      </p:sp>
      <p:sp>
        <p:nvSpPr>
          <p:cNvPr id="8" name="Subtitle 2">
            <a:extLst>
              <a:ext uri="{FF2B5EF4-FFF2-40B4-BE49-F238E27FC236}">
                <a16:creationId xmlns:a16="http://schemas.microsoft.com/office/drawing/2014/main" id="{A29A91CD-56E3-1B05-9890-3FE2231364A5}"/>
              </a:ext>
            </a:extLst>
          </p:cNvPr>
          <p:cNvSpPr>
            <a:spLocks noGrp="1"/>
          </p:cNvSpPr>
          <p:nvPr>
            <p:ph type="subTitle" idx="38" hasCustomPrompt="1"/>
          </p:nvPr>
        </p:nvSpPr>
        <p:spPr>
          <a:xfrm>
            <a:off x="288302" y="713620"/>
            <a:ext cx="6713538" cy="292965"/>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3415082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4874A-3AAD-8643-B1DC-673BBD03C5CB}"/>
              </a:ext>
            </a:extLst>
          </p:cNvPr>
          <p:cNvSpPr>
            <a:spLocks noGrp="1"/>
          </p:cNvSpPr>
          <p:nvPr>
            <p:ph sz="half" idx="1"/>
          </p:nvPr>
        </p:nvSpPr>
        <p:spPr>
          <a:xfrm>
            <a:off x="838200" y="1275019"/>
            <a:ext cx="5181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2939E5-1E35-1941-9AC3-783861FBD2A5}"/>
              </a:ext>
            </a:extLst>
          </p:cNvPr>
          <p:cNvSpPr>
            <a:spLocks noGrp="1"/>
          </p:cNvSpPr>
          <p:nvPr>
            <p:ph sz="half" idx="2" hasCustomPrompt="1"/>
          </p:nvPr>
        </p:nvSpPr>
        <p:spPr>
          <a:xfrm>
            <a:off x="6172200" y="1275019"/>
            <a:ext cx="5181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C89323-536D-FE48-B5E5-084115703F03}"/>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85E40153-ECF0-6A44-9506-28092B73B2E1}"/>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5A73BF97-3324-6A4F-AC22-52043431F5FF}"/>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6B3EA41D-7609-8940-BEC6-BA3EAD660C45}"/>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40608924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7291CB-9040-CD42-BD9A-F2B9D522DBA2}"/>
              </a:ext>
            </a:extLst>
          </p:cNvPr>
          <p:cNvSpPr>
            <a:spLocks noGrp="1"/>
          </p:cNvSpPr>
          <p:nvPr>
            <p:ph idx="1"/>
          </p:nvPr>
        </p:nvSpPr>
        <p:spPr>
          <a:xfrm>
            <a:off x="838200" y="1275019"/>
            <a:ext cx="10515600" cy="4351338"/>
          </a:xfrm>
          <a:prstGeom prst="rect">
            <a:avLst/>
          </a:prstGeom>
        </p:spPr>
        <p:txBody>
          <a:bodyPr/>
          <a:lstStyle>
            <a:lvl1pPr marL="0" inden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EA7D4-4801-9C41-A54C-0FC81E5280B3}"/>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5" name="Footer Placeholder 4">
            <a:extLst>
              <a:ext uri="{FF2B5EF4-FFF2-40B4-BE49-F238E27FC236}">
                <a16:creationId xmlns:a16="http://schemas.microsoft.com/office/drawing/2014/main" id="{1A62C7E5-6481-2B49-9F69-06F0A8D6D86A}"/>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6" name="Slide Number Placeholder 5">
            <a:extLst>
              <a:ext uri="{FF2B5EF4-FFF2-40B4-BE49-F238E27FC236}">
                <a16:creationId xmlns:a16="http://schemas.microsoft.com/office/drawing/2014/main" id="{967DE90F-252E-614C-AE60-CEB0EF0E88C2}"/>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7" name="Text Placeholder 6">
            <a:extLst>
              <a:ext uri="{FF2B5EF4-FFF2-40B4-BE49-F238E27FC236}">
                <a16:creationId xmlns:a16="http://schemas.microsoft.com/office/drawing/2014/main" id="{FFED1A60-E255-2E43-8E6B-215497F68C50}"/>
              </a:ext>
            </a:extLst>
          </p:cNvPr>
          <p:cNvSpPr>
            <a:spLocks noGrp="1"/>
          </p:cNvSpPr>
          <p:nvPr>
            <p:ph type="body" sz="quarter" idx="13"/>
          </p:nvPr>
        </p:nvSpPr>
        <p:spPr>
          <a:xfrm>
            <a:off x="7970043" y="142607"/>
            <a:ext cx="4024313" cy="511175"/>
          </a:xfrm>
          <a:prstGeom prst="rect">
            <a:avLst/>
          </a:prstGeom>
        </p:spPr>
        <p:txBody>
          <a:bodyPr anchor="ct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35773953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90D4-5B9E-B44D-AB0F-E23600CDDA61}"/>
              </a:ext>
            </a:extLst>
          </p:cNvPr>
          <p:cNvSpPr>
            <a:spLocks noGrp="1"/>
          </p:cNvSpPr>
          <p:nvPr>
            <p:ph type="title"/>
          </p:nvPr>
        </p:nvSpPr>
        <p:spPr>
          <a:xfrm>
            <a:off x="838199" y="2201002"/>
            <a:ext cx="3932237" cy="1069975"/>
          </a:xfrm>
        </p:spPr>
        <p:txBody>
          <a:bodyPr anchor="b"/>
          <a:lstStyle>
            <a:lvl1pPr algn="l">
              <a:defRPr sz="3200">
                <a:solidFill>
                  <a:srgbClr val="004D69"/>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D084F7C7-4350-624B-B5B3-A76BBEAA0EA2}"/>
              </a:ext>
            </a:extLst>
          </p:cNvPr>
          <p:cNvSpPr>
            <a:spLocks noGrp="1"/>
          </p:cNvSpPr>
          <p:nvPr>
            <p:ph type="pic" idx="1"/>
          </p:nvPr>
        </p:nvSpPr>
        <p:spPr>
          <a:xfrm>
            <a:off x="5181600" y="1292225"/>
            <a:ext cx="6172200" cy="4873625"/>
          </a:xfrm>
          <a:prstGeom prst="rect">
            <a:avLst/>
          </a:prstGeom>
        </p:spPr>
        <p:txBody>
          <a:bodyPr/>
          <a:lstStyle>
            <a:lvl1pPr marL="0" indent="0">
              <a:buNone/>
              <a:defRPr sz="3200">
                <a:solidFill>
                  <a:srgbClr val="004D6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7B5F4C-C97A-1A4E-B31F-29C301B38815}"/>
              </a:ext>
            </a:extLst>
          </p:cNvPr>
          <p:cNvSpPr>
            <a:spLocks noGrp="1"/>
          </p:cNvSpPr>
          <p:nvPr>
            <p:ph type="body" sz="half" idx="2"/>
          </p:nvPr>
        </p:nvSpPr>
        <p:spPr>
          <a:xfrm>
            <a:off x="838200" y="3429000"/>
            <a:ext cx="3932237" cy="2744788"/>
          </a:xfrm>
          <a:prstGeom prst="rect">
            <a:avLst/>
          </a:prstGeom>
        </p:spPr>
        <p:txBody>
          <a:bodyPr/>
          <a:lstStyle>
            <a:lvl1pPr marL="0" indent="0">
              <a:buNone/>
              <a:defRPr sz="1600">
                <a:solidFill>
                  <a:srgbClr val="004D6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D22984-8ABA-5744-97E9-22CF29E45DAF}"/>
              </a:ext>
            </a:extLst>
          </p:cNvPr>
          <p:cNvSpPr>
            <a:spLocks noGrp="1"/>
          </p:cNvSpPr>
          <p:nvPr>
            <p:ph type="dt" sz="half" idx="10"/>
          </p:nvPr>
        </p:nvSpPr>
        <p:spPr>
          <a:xfrm>
            <a:off x="838200" y="6356350"/>
            <a:ext cx="2743200" cy="365125"/>
          </a:xfrm>
          <a:prstGeom prst="rect">
            <a:avLst/>
          </a:prstGeom>
        </p:spPr>
        <p:txBody>
          <a:bodyPr/>
          <a:lstStyle>
            <a:lvl1pPr>
              <a:defRPr>
                <a:solidFill>
                  <a:srgbClr val="004D69"/>
                </a:solidFill>
              </a:defRPr>
            </a:lvl1pPr>
          </a:lstStyle>
          <a:p>
            <a:fld id="{6CCDE706-2427-4947-B4B4-82349FC5B29F}" type="datetimeFigureOut">
              <a:rPr lang="en-US" smtClean="0"/>
              <a:pPr/>
              <a:t>10/8/2025</a:t>
            </a:fld>
            <a:endParaRPr lang="en-US"/>
          </a:p>
        </p:txBody>
      </p:sp>
      <p:sp>
        <p:nvSpPr>
          <p:cNvPr id="6" name="Footer Placeholder 5">
            <a:extLst>
              <a:ext uri="{FF2B5EF4-FFF2-40B4-BE49-F238E27FC236}">
                <a16:creationId xmlns:a16="http://schemas.microsoft.com/office/drawing/2014/main" id="{25BFCDEE-EBDD-6743-B928-B8B183E13A7A}"/>
              </a:ext>
            </a:extLst>
          </p:cNvPr>
          <p:cNvSpPr>
            <a:spLocks noGrp="1"/>
          </p:cNvSpPr>
          <p:nvPr>
            <p:ph type="ftr" sz="quarter" idx="11"/>
          </p:nvPr>
        </p:nvSpPr>
        <p:spPr>
          <a:xfrm>
            <a:off x="4038600" y="6356350"/>
            <a:ext cx="4114800" cy="365125"/>
          </a:xfrm>
          <a:prstGeom prst="rect">
            <a:avLst/>
          </a:prstGeom>
        </p:spPr>
        <p:txBody>
          <a:bodyPr/>
          <a:lstStyle>
            <a:lvl1pPr>
              <a:defRPr>
                <a:solidFill>
                  <a:srgbClr val="004D69"/>
                </a:solidFill>
              </a:defRPr>
            </a:lvl1pPr>
          </a:lstStyle>
          <a:p>
            <a:endParaRPr lang="en-US"/>
          </a:p>
        </p:txBody>
      </p:sp>
      <p:sp>
        <p:nvSpPr>
          <p:cNvPr id="7" name="Slide Number Placeholder 6">
            <a:extLst>
              <a:ext uri="{FF2B5EF4-FFF2-40B4-BE49-F238E27FC236}">
                <a16:creationId xmlns:a16="http://schemas.microsoft.com/office/drawing/2014/main" id="{3B74CCC8-28EE-2C4E-95D5-D9305FB8D1D1}"/>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4D69"/>
                </a:solidFill>
              </a:defRPr>
            </a:lvl1pPr>
          </a:lstStyle>
          <a:p>
            <a:fld id="{EB3804BF-AC1D-4640-96ED-080641AFD4D9}" type="slidenum">
              <a:rPr lang="en-US" smtClean="0"/>
              <a:pPr/>
              <a:t>‹#›</a:t>
            </a:fld>
            <a:endParaRPr lang="en-US"/>
          </a:p>
        </p:txBody>
      </p:sp>
      <p:sp>
        <p:nvSpPr>
          <p:cNvPr id="9" name="Text Placeholder 6">
            <a:extLst>
              <a:ext uri="{FF2B5EF4-FFF2-40B4-BE49-F238E27FC236}">
                <a16:creationId xmlns:a16="http://schemas.microsoft.com/office/drawing/2014/main" id="{33BBE01A-2CE6-9B4A-8EAE-E005322A96C4}"/>
              </a:ext>
            </a:extLst>
          </p:cNvPr>
          <p:cNvSpPr>
            <a:spLocks noGrp="1"/>
          </p:cNvSpPr>
          <p:nvPr>
            <p:ph type="body" sz="quarter" idx="13"/>
          </p:nvPr>
        </p:nvSpPr>
        <p:spPr>
          <a:xfrm>
            <a:off x="2545636" y="193514"/>
            <a:ext cx="4024313" cy="511175"/>
          </a:xfrm>
          <a:prstGeom prst="rect">
            <a:avLst/>
          </a:prstGeom>
        </p:spPr>
        <p:txBody>
          <a:bodyPr anchor="ctr"/>
          <a:lstStyle>
            <a:lvl1pPr marL="0" indent="0" algn="l">
              <a:buNone/>
              <a:defRPr sz="2400" b="0" i="1">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1845413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image" Target="../media/image1.jpg"/><Relationship Id="rId4" Type="http://schemas.openxmlformats.org/officeDocument/2006/relationships/slideLayout" Target="../slideLayouts/slideLayout2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785E09-1043-20A5-A488-A7914B80E9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0C689A-CFF3-FE29-05FC-2EFE0EC35F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9C4141-7D5F-61E7-F2F2-662AC68F09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1B0854-EE82-44F3-BAFB-AF5CF5F0249D}" type="datetimeFigureOut">
              <a:rPr lang="en-US" smtClean="0"/>
              <a:t>10/8/2025</a:t>
            </a:fld>
            <a:endParaRPr lang="en-US"/>
          </a:p>
        </p:txBody>
      </p:sp>
      <p:sp>
        <p:nvSpPr>
          <p:cNvPr id="5" name="Footer Placeholder 4">
            <a:extLst>
              <a:ext uri="{FF2B5EF4-FFF2-40B4-BE49-F238E27FC236}">
                <a16:creationId xmlns:a16="http://schemas.microsoft.com/office/drawing/2014/main" id="{DE9D419A-80CC-58C0-3B93-9AABEADD84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5BDBB4E-4FA0-4B94-90B0-DF685C8275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E9C640-D70E-489E-AEFA-808329F5E634}" type="slidenum">
              <a:rPr lang="en-US" smtClean="0"/>
              <a:t>‹#›</a:t>
            </a:fld>
            <a:endParaRPr lang="en-US"/>
          </a:p>
        </p:txBody>
      </p:sp>
    </p:spTree>
    <p:extLst>
      <p:ext uri="{BB962C8B-B14F-4D97-AF65-F5344CB8AC3E}">
        <p14:creationId xmlns:p14="http://schemas.microsoft.com/office/powerpoint/2010/main" val="3244368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58" r:id="rId14"/>
    <p:sldLayoutId id="2147483652" r:id="rId15"/>
    <p:sldLayoutId id="2147483656" r:id="rId16"/>
    <p:sldLayoutId id="214748365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8F3D6C-28AD-EA4C-9CCC-6AC0BE0C7D44}"/>
              </a:ext>
            </a:extLst>
          </p:cNvPr>
          <p:cNvSpPr>
            <a:spLocks noGrp="1"/>
          </p:cNvSpPr>
          <p:nvPr>
            <p:ph type="title"/>
          </p:nvPr>
        </p:nvSpPr>
        <p:spPr>
          <a:xfrm>
            <a:off x="5138928" y="1889125"/>
            <a:ext cx="6460677" cy="42462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8639113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Lst>
  <p:txStyles>
    <p:titleStyle>
      <a:lvl1pPr algn="r" defTabSz="914400" rtl="0" eaLnBrk="1" latinLnBrk="0" hangingPunct="1">
        <a:lnSpc>
          <a:spcPct val="90000"/>
        </a:lnSpc>
        <a:spcBef>
          <a:spcPct val="0"/>
        </a:spcBef>
        <a:buNone/>
        <a:defRPr sz="4400" kern="1200">
          <a:solidFill>
            <a:srgbClr val="004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08CD10-0DFB-1252-4D1D-7B4932003A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4D00CB-21C0-5A07-C1A6-09715FDC82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576293-27D3-BA18-57D4-17D557E3A3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8429DE-F2E8-477C-BD29-44C372EB8B4D}" type="datetimeFigureOut">
              <a:rPr lang="en-US" smtClean="0"/>
              <a:t>10/8/2025</a:t>
            </a:fld>
            <a:endParaRPr lang="en-US"/>
          </a:p>
        </p:txBody>
      </p:sp>
      <p:sp>
        <p:nvSpPr>
          <p:cNvPr id="5" name="Footer Placeholder 4">
            <a:extLst>
              <a:ext uri="{FF2B5EF4-FFF2-40B4-BE49-F238E27FC236}">
                <a16:creationId xmlns:a16="http://schemas.microsoft.com/office/drawing/2014/main" id="{EDE6D550-26A9-A42F-54E1-ACCAE6DE39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EA2489-5DF2-0B60-FC8B-1FAA5F7EBA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E2C022-8E0A-4BA3-83FE-78BB842CFBAA}" type="slidenum">
              <a:rPr lang="en-US" smtClean="0"/>
              <a:t>‹#›</a:t>
            </a:fld>
            <a:endParaRPr lang="en-US"/>
          </a:p>
        </p:txBody>
      </p:sp>
    </p:spTree>
    <p:extLst>
      <p:ext uri="{BB962C8B-B14F-4D97-AF65-F5344CB8AC3E}">
        <p14:creationId xmlns:p14="http://schemas.microsoft.com/office/powerpoint/2010/main" val="13032655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hyperlink" Target="https://auanet.sharepoint.com/:x:/r/sites/UrologyCareFoundationTeamcopy/Shared%20Documents/General/Grants%20Cycle%20Planner%20%26%20Calendar.xlsx?d=w7c529520eea34e078f6f2949fb0474a4&amp;csf=1&amp;web=1&amp;e=iGUDpM" TargetMode="Externa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hyperlink" Target="https://www.urologyhealth.org/research/what-we-fund" TargetMode="External"/><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hyperlink" Target="mailto:hgreen@auanet.org" TargetMode="External"/><Relationship Id="rId2" Type="http://schemas.openxmlformats.org/officeDocument/2006/relationships/hyperlink" Target="mailto:sgross@auanet.org" TargetMode="External"/><Relationship Id="rId1" Type="http://schemas.openxmlformats.org/officeDocument/2006/relationships/slideLayout" Target="../slideLayouts/slideLayout39.xml"/><Relationship Id="rId5" Type="http://schemas.openxmlformats.org/officeDocument/2006/relationships/image" Target="../media/image21.png"/><Relationship Id="rId4" Type="http://schemas.openxmlformats.org/officeDocument/2006/relationships/hyperlink" Target="mailto:grantsmanager@auanet.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413B-6827-CE4C-95FC-949CD9564C27}"/>
              </a:ext>
            </a:extLst>
          </p:cNvPr>
          <p:cNvSpPr>
            <a:spLocks noGrp="1"/>
          </p:cNvSpPr>
          <p:nvPr>
            <p:ph type="ctrTitle"/>
          </p:nvPr>
        </p:nvSpPr>
        <p:spPr>
          <a:xfrm>
            <a:off x="5120640" y="1337618"/>
            <a:ext cx="6383101" cy="4182764"/>
          </a:xfrm>
        </p:spPr>
        <p:txBody>
          <a:bodyPr>
            <a:noAutofit/>
          </a:bodyPr>
          <a:lstStyle/>
          <a:p>
            <a:pPr algn="ctr"/>
            <a:r>
              <a:rPr lang="en-US" sz="3600" b="1" i="0" dirty="0">
                <a:solidFill>
                  <a:schemeClr val="tx2">
                    <a:lumMod val="90000"/>
                    <a:lumOff val="10000"/>
                  </a:schemeClr>
                </a:solidFill>
                <a:effectLst/>
                <a:latin typeface="Arial"/>
                <a:cs typeface="Arial"/>
              </a:rPr>
              <a:t>Office of Research</a:t>
            </a:r>
            <a:br>
              <a:rPr lang="en-US" sz="3600" b="1" i="0" dirty="0">
                <a:solidFill>
                  <a:schemeClr val="tx2">
                    <a:lumMod val="90000"/>
                    <a:lumOff val="10000"/>
                  </a:schemeClr>
                </a:solidFill>
                <a:effectLst/>
                <a:latin typeface="Arial"/>
                <a:cs typeface="Arial"/>
              </a:rPr>
            </a:br>
            <a:br>
              <a:rPr lang="en-US" sz="2800" b="1" i="0" dirty="0">
                <a:solidFill>
                  <a:schemeClr val="tx2">
                    <a:lumMod val="90000"/>
                    <a:lumOff val="10000"/>
                  </a:schemeClr>
                </a:solidFill>
                <a:effectLst/>
                <a:latin typeface="Arial" panose="020B0604020202020204" pitchFamily="34" charset="0"/>
                <a:cs typeface="Arial" panose="020B0604020202020204" pitchFamily="34" charset="0"/>
              </a:rPr>
            </a:br>
            <a:r>
              <a:rPr lang="en-US" sz="2800" b="1" dirty="0">
                <a:solidFill>
                  <a:schemeClr val="tx2">
                    <a:lumMod val="90000"/>
                    <a:lumOff val="10000"/>
                  </a:schemeClr>
                </a:solidFill>
                <a:latin typeface="Arial" panose="020B0604020202020204" pitchFamily="34" charset="0"/>
                <a:cs typeface="Arial" panose="020B0604020202020204" pitchFamily="34" charset="0"/>
              </a:rPr>
              <a:t>Johanny Kugelman-Tonos, PhD</a:t>
            </a:r>
            <a:br>
              <a:rPr lang="en-US" sz="2800" b="1" dirty="0">
                <a:solidFill>
                  <a:schemeClr val="tx2">
                    <a:lumMod val="90000"/>
                    <a:lumOff val="10000"/>
                  </a:schemeClr>
                </a:solidFill>
                <a:latin typeface="Arial" panose="020B0604020202020204" pitchFamily="34" charset="0"/>
                <a:cs typeface="Arial" panose="020B0604020202020204" pitchFamily="34" charset="0"/>
              </a:rPr>
            </a:br>
            <a:r>
              <a:rPr lang="en-US" sz="2800" b="1" dirty="0">
                <a:solidFill>
                  <a:schemeClr val="tx2">
                    <a:lumMod val="90000"/>
                    <a:lumOff val="10000"/>
                  </a:schemeClr>
                </a:solidFill>
                <a:latin typeface="Arial" panose="020B0604020202020204" pitchFamily="34" charset="0"/>
                <a:cs typeface="Arial" panose="020B0604020202020204" pitchFamily="34" charset="0"/>
              </a:rPr>
              <a:t>Director of Research</a:t>
            </a:r>
            <a:br>
              <a:rPr lang="en-US" sz="2800" b="1" i="0" dirty="0">
                <a:solidFill>
                  <a:schemeClr val="tx2">
                    <a:lumMod val="90000"/>
                    <a:lumOff val="10000"/>
                  </a:schemeClr>
                </a:solidFill>
                <a:effectLst/>
                <a:latin typeface="Arial" panose="020B0604020202020204" pitchFamily="34" charset="0"/>
                <a:cs typeface="Arial" panose="020B0604020202020204" pitchFamily="34" charset="0"/>
              </a:rPr>
            </a:br>
            <a:br>
              <a:rPr lang="en-US" sz="2800" b="1" i="0" dirty="0">
                <a:solidFill>
                  <a:schemeClr val="tx2">
                    <a:lumMod val="90000"/>
                    <a:lumOff val="10000"/>
                  </a:schemeClr>
                </a:solidFill>
                <a:effectLst/>
                <a:latin typeface="Arial" panose="020B0604020202020204" pitchFamily="34" charset="0"/>
                <a:cs typeface="Arial" panose="020B0604020202020204" pitchFamily="34" charset="0"/>
              </a:rPr>
            </a:br>
            <a:r>
              <a:rPr lang="en-US" sz="2200" dirty="0">
                <a:solidFill>
                  <a:schemeClr val="tx2">
                    <a:lumMod val="90000"/>
                    <a:lumOff val="10000"/>
                  </a:schemeClr>
                </a:solidFill>
                <a:latin typeface="Arial"/>
                <a:cs typeface="Arial"/>
              </a:rPr>
              <a:t>October 8, 2025</a:t>
            </a:r>
          </a:p>
        </p:txBody>
      </p:sp>
    </p:spTree>
    <p:extLst>
      <p:ext uri="{BB962C8B-B14F-4D97-AF65-F5344CB8AC3E}">
        <p14:creationId xmlns:p14="http://schemas.microsoft.com/office/powerpoint/2010/main" val="4200129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p:cNvSpPr>
            <a:spLocks noGrp="1"/>
          </p:cNvSpPr>
          <p:nvPr>
            <p:ph type="body" sz="quarter" idx="13"/>
          </p:nvPr>
        </p:nvSpPr>
        <p:spPr>
          <a:xfrm>
            <a:off x="6929570" y="170884"/>
            <a:ext cx="5011732" cy="438150"/>
          </a:xfrm>
        </p:spPr>
        <p:txBody>
          <a:bodyPr lIns="91440" tIns="45720" rIns="91440" bIns="45720" anchor="ctr" anchorCtr="0"/>
          <a:lstStyle/>
          <a:p>
            <a:pPr marL="0" indent="0" algn="r">
              <a:buNone/>
            </a:pPr>
            <a:r>
              <a:rPr lang="en-US" dirty="0">
                <a:solidFill>
                  <a:schemeClr val="bg1"/>
                </a:solidFill>
              </a:rPr>
              <a:t>AUA Office of Research</a:t>
            </a:r>
          </a:p>
        </p:txBody>
      </p:sp>
      <p:graphicFrame>
        <p:nvGraphicFramePr>
          <p:cNvPr id="24" name="Title 2">
            <a:extLst>
              <a:ext uri="{FF2B5EF4-FFF2-40B4-BE49-F238E27FC236}">
                <a16:creationId xmlns:a16="http://schemas.microsoft.com/office/drawing/2014/main" id="{5B038011-7037-3259-8A86-6306B3B7E859}"/>
              </a:ext>
            </a:extLst>
          </p:cNvPr>
          <p:cNvGraphicFramePr/>
          <p:nvPr>
            <p:extLst>
              <p:ext uri="{D42A27DB-BD31-4B8C-83A1-F6EECF244321}">
                <p14:modId xmlns:p14="http://schemas.microsoft.com/office/powerpoint/2010/main" val="156893057"/>
              </p:ext>
            </p:extLst>
          </p:nvPr>
        </p:nvGraphicFramePr>
        <p:xfrm>
          <a:off x="408937" y="1381575"/>
          <a:ext cx="11138766" cy="3559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7B294805-6BFD-6DE5-7F65-3B71B981D07F}"/>
              </a:ext>
            </a:extLst>
          </p:cNvPr>
          <p:cNvSpPr txBox="1"/>
          <p:nvPr/>
        </p:nvSpPr>
        <p:spPr>
          <a:xfrm>
            <a:off x="1587909" y="5518702"/>
            <a:ext cx="9016181" cy="584775"/>
          </a:xfrm>
          <a:prstGeom prst="rect">
            <a:avLst/>
          </a:prstGeom>
          <a:noFill/>
        </p:spPr>
        <p:txBody>
          <a:bodyPr wrap="square" rtlCol="0">
            <a:spAutoFit/>
          </a:bodyPr>
          <a:lstStyle/>
          <a:p>
            <a:pPr algn="ctr"/>
            <a:r>
              <a:rPr lang="en-US" sz="3200" b="1" dirty="0">
                <a:solidFill>
                  <a:srgbClr val="004D69"/>
                </a:solidFill>
                <a:latin typeface="Arial" panose="020B0604020202020204" pitchFamily="34" charset="0"/>
                <a:cs typeface="Arial" panose="020B0604020202020204" pitchFamily="34" charset="0"/>
              </a:rPr>
              <a:t>FUNDING       EDUCATION       SUPPORT</a:t>
            </a:r>
          </a:p>
        </p:txBody>
      </p:sp>
    </p:spTree>
    <p:extLst>
      <p:ext uri="{BB962C8B-B14F-4D97-AF65-F5344CB8AC3E}">
        <p14:creationId xmlns:p14="http://schemas.microsoft.com/office/powerpoint/2010/main" val="3867567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F101A-755D-F4C0-5F43-DFD80A4ACB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DC12458-B8F0-3281-A9D1-A6E3CF61C226}"/>
              </a:ext>
            </a:extLst>
          </p:cNvPr>
          <p:cNvSpPr>
            <a:spLocks noGrp="1"/>
          </p:cNvSpPr>
          <p:nvPr>
            <p:ph type="body" sz="quarter" idx="13"/>
          </p:nvPr>
        </p:nvSpPr>
        <p:spPr>
          <a:xfrm>
            <a:off x="178420" y="163348"/>
            <a:ext cx="11809141" cy="438150"/>
          </a:xfrm>
        </p:spPr>
        <p:txBody>
          <a:bodyPr/>
          <a:lstStyle/>
          <a:p>
            <a:pPr marL="0" indent="0">
              <a:buNone/>
            </a:pPr>
            <a:r>
              <a:rPr lang="en-US" dirty="0"/>
              <a:t>Office of Research Overview</a:t>
            </a:r>
            <a:endParaRPr lang="en-US" dirty="0">
              <a:solidFill>
                <a:schemeClr val="bg1"/>
              </a:solidFill>
            </a:endParaRPr>
          </a:p>
        </p:txBody>
      </p:sp>
      <p:graphicFrame>
        <p:nvGraphicFramePr>
          <p:cNvPr id="4" name="Diagram 3">
            <a:extLst>
              <a:ext uri="{FF2B5EF4-FFF2-40B4-BE49-F238E27FC236}">
                <a16:creationId xmlns:a16="http://schemas.microsoft.com/office/drawing/2014/main" id="{46C52E37-36E2-F022-A0F1-6A5329A6657D}"/>
              </a:ext>
            </a:extLst>
          </p:cNvPr>
          <p:cNvGraphicFramePr/>
          <p:nvPr>
            <p:extLst>
              <p:ext uri="{D42A27DB-BD31-4B8C-83A1-F6EECF244321}">
                <p14:modId xmlns:p14="http://schemas.microsoft.com/office/powerpoint/2010/main" val="2482008902"/>
              </p:ext>
            </p:extLst>
          </p:nvPr>
        </p:nvGraphicFramePr>
        <p:xfrm>
          <a:off x="1807817" y="1268361"/>
          <a:ext cx="8550346" cy="5268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29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D31AFA-6104-4DB1-5649-5242783E5EB2}"/>
              </a:ext>
            </a:extLst>
          </p:cNvPr>
          <p:cNvSpPr txBox="1">
            <a:spLocks noGrp="1"/>
          </p:cNvSpPr>
          <p:nvPr>
            <p:ph idx="1"/>
          </p:nvPr>
        </p:nvSpPr>
        <p:spPr>
          <a:xfrm>
            <a:off x="1937430" y="2989009"/>
            <a:ext cx="8317139" cy="535531"/>
          </a:xfrm>
          <a:prstGeom prst="rect">
            <a:avLst/>
          </a:prstGeom>
          <a:noFill/>
        </p:spPr>
        <p:txBody>
          <a:bodyPr wrap="square" rtlCol="0">
            <a:spAutoFit/>
          </a:bodyPr>
          <a:lstStyle/>
          <a:p>
            <a:pPr algn="ctr"/>
            <a:r>
              <a:rPr lang="en-US" sz="3200" b="1" dirty="0">
                <a:solidFill>
                  <a:srgbClr val="004D69"/>
                </a:solidFill>
                <a:latin typeface="Arial" panose="020B0604020202020204" pitchFamily="34" charset="0"/>
                <a:cs typeface="Arial" panose="020B0604020202020204" pitchFamily="34" charset="0"/>
              </a:rPr>
              <a:t>Research Grants &amp; Investigator Support</a:t>
            </a:r>
          </a:p>
        </p:txBody>
      </p:sp>
    </p:spTree>
    <p:extLst>
      <p:ext uri="{BB962C8B-B14F-4D97-AF65-F5344CB8AC3E}">
        <p14:creationId xmlns:p14="http://schemas.microsoft.com/office/powerpoint/2010/main" val="312520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68D985-EA2C-0780-D675-E178443943B7}"/>
              </a:ext>
            </a:extLst>
          </p:cNvPr>
          <p:cNvSpPr txBox="1"/>
          <p:nvPr/>
        </p:nvSpPr>
        <p:spPr>
          <a:xfrm>
            <a:off x="5878880" y="4589473"/>
            <a:ext cx="5957520" cy="1569660"/>
          </a:xfrm>
          <a:prstGeom prst="rect">
            <a:avLst/>
          </a:prstGeom>
          <a:noFill/>
          <a:ln w="28575">
            <a:noFill/>
          </a:ln>
        </p:spPr>
        <p:txBody>
          <a:bodyPr wrap="square" rtlCol="0">
            <a:spAutoFit/>
          </a:bodyPr>
          <a:lstStyle/>
          <a:p>
            <a:pPr algn="ctr"/>
            <a:r>
              <a:rPr lang="en-US" b="1" dirty="0">
                <a:solidFill>
                  <a:srgbClr val="004D69"/>
                </a:solidFill>
                <a:latin typeface="Arial" panose="020B0604020202020204" pitchFamily="34" charset="0"/>
                <a:cs typeface="Arial" panose="020B0604020202020204" pitchFamily="34" charset="0"/>
              </a:rPr>
              <a:t>Funding Sources Include:</a:t>
            </a:r>
          </a:p>
          <a:p>
            <a:pPr algn="ctr"/>
            <a:endParaRPr lang="en-US" sz="800" dirty="0">
              <a:solidFill>
                <a:srgbClr val="004D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Endowments (Individuals, Societies, Sections) </a:t>
            </a:r>
          </a:p>
          <a:p>
            <a:pPr marL="285750" indent="-285750">
              <a:buFont typeface="Arial" panose="020B0604020202020204" pitchFamily="34" charset="0"/>
              <a:buChar char="•"/>
            </a:pPr>
            <a:endParaRPr lang="en-US" sz="800" dirty="0">
              <a:solidFill>
                <a:srgbClr val="004D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Temporal partnerships (Industry, Societies, Sections)</a:t>
            </a:r>
          </a:p>
          <a:p>
            <a:pPr marL="285750" indent="-285750">
              <a:buFont typeface="Arial" panose="020B0604020202020204" pitchFamily="34" charset="0"/>
              <a:buChar char="•"/>
            </a:pPr>
            <a:endParaRPr lang="en-US" sz="800" dirty="0">
              <a:solidFill>
                <a:srgbClr val="004D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Draw-down funds (Individual, Operational)  </a:t>
            </a:r>
          </a:p>
        </p:txBody>
      </p:sp>
      <p:sp>
        <p:nvSpPr>
          <p:cNvPr id="8" name="Text Placeholder 2">
            <a:extLst>
              <a:ext uri="{FF2B5EF4-FFF2-40B4-BE49-F238E27FC236}">
                <a16:creationId xmlns:a16="http://schemas.microsoft.com/office/drawing/2014/main" id="{593C029D-2D17-029D-F295-16A1148D8A99}"/>
              </a:ext>
            </a:extLst>
          </p:cNvPr>
          <p:cNvSpPr>
            <a:spLocks noGrp="1"/>
          </p:cNvSpPr>
          <p:nvPr>
            <p:ph type="body" sz="quarter" idx="13"/>
          </p:nvPr>
        </p:nvSpPr>
        <p:spPr>
          <a:xfrm>
            <a:off x="6929793" y="170884"/>
            <a:ext cx="5011510" cy="438150"/>
          </a:xfrm>
        </p:spPr>
        <p:txBody>
          <a:bodyPr/>
          <a:lstStyle/>
          <a:p>
            <a:pPr marL="0" indent="0" algn="r">
              <a:buNone/>
            </a:pPr>
            <a:r>
              <a:rPr lang="en-US" dirty="0">
                <a:solidFill>
                  <a:schemeClr val="bg1"/>
                </a:solidFill>
              </a:rPr>
              <a:t>Research Grants Support Overview</a:t>
            </a:r>
          </a:p>
        </p:txBody>
      </p:sp>
      <p:pic>
        <p:nvPicPr>
          <p:cNvPr id="11" name="Picture 2">
            <a:extLst>
              <a:ext uri="{FF2B5EF4-FFF2-40B4-BE49-F238E27FC236}">
                <a16:creationId xmlns:a16="http://schemas.microsoft.com/office/drawing/2014/main" id="{0F18B9C4-63BA-37E4-AD55-A487D42E45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00" y="3429000"/>
            <a:ext cx="4570830" cy="306514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F06246F-1494-A2E2-1C39-4FF08BA15B5A}"/>
              </a:ext>
            </a:extLst>
          </p:cNvPr>
          <p:cNvSpPr txBox="1"/>
          <p:nvPr/>
        </p:nvSpPr>
        <p:spPr>
          <a:xfrm>
            <a:off x="355600" y="1190797"/>
            <a:ext cx="4570830" cy="2308324"/>
          </a:xfrm>
          <a:prstGeom prst="rect">
            <a:avLst/>
          </a:prstGeom>
          <a:solidFill>
            <a:srgbClr val="1E749A"/>
          </a:solidFill>
        </p:spPr>
        <p:txBody>
          <a:bodyPr wrap="square" rtlCol="0">
            <a:spAutoFit/>
          </a:bodyPr>
          <a:lstStyle/>
          <a:p>
            <a:r>
              <a:rPr lang="en-US" i="1" dirty="0">
                <a:solidFill>
                  <a:schemeClr val="bg1"/>
                </a:solidFill>
                <a:latin typeface="Arial" panose="020B0604020202020204" pitchFamily="34" charset="0"/>
                <a:cs typeface="Arial" panose="020B0604020202020204" pitchFamily="34" charset="0"/>
              </a:rPr>
              <a:t>The OR aims to advance urological research by investing in the next generation of scientists and preparing them to become successful research leaders. We fund all stages of the research process, starting from understanding the basic biology of a disease to developing new treatment and prevention methods. </a:t>
            </a:r>
          </a:p>
        </p:txBody>
      </p:sp>
      <p:sp>
        <p:nvSpPr>
          <p:cNvPr id="3" name="TextBox 2">
            <a:extLst>
              <a:ext uri="{FF2B5EF4-FFF2-40B4-BE49-F238E27FC236}">
                <a16:creationId xmlns:a16="http://schemas.microsoft.com/office/drawing/2014/main" id="{72379ABB-4CC8-EE8F-47F8-3178399B353F}"/>
              </a:ext>
            </a:extLst>
          </p:cNvPr>
          <p:cNvSpPr txBox="1"/>
          <p:nvPr/>
        </p:nvSpPr>
        <p:spPr>
          <a:xfrm>
            <a:off x="5557285" y="1483697"/>
            <a:ext cx="6080125" cy="3477875"/>
          </a:xfrm>
          <a:prstGeom prst="rect">
            <a:avLst/>
          </a:prstGeom>
          <a:noFill/>
        </p:spPr>
        <p:txBody>
          <a:bodyPr wrap="square" numCol="2" rtlCol="0">
            <a:spAutoFit/>
          </a:bodyPr>
          <a:lstStyle/>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Health Disparities </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Bladder Cancer </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Kidney Stones </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Developmental Anomalies</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Over- &amp; Under-active Bladder</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Sexual Dysfunction</a:t>
            </a:r>
          </a:p>
          <a:p>
            <a:pPr marL="742950" lvl="1" indent="-285750">
              <a:buFont typeface="Arial" panose="020B0604020202020204" pitchFamily="34" charset="0"/>
              <a:buChar char="•"/>
            </a:pPr>
            <a:endParaRPr lang="en-US" dirty="0">
              <a:solidFill>
                <a:srgbClr val="004D69"/>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solidFill>
                <a:srgbClr val="004D69"/>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solidFill>
                <a:srgbClr val="004D69"/>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solidFill>
                <a:srgbClr val="004D69"/>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Benign Prostatic Hyperplasia</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Prostate Cancer</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Transgender Health</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Incontinence</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Kidney Cancer</a:t>
            </a:r>
          </a:p>
          <a:p>
            <a:pPr marL="742950" lvl="1" indent="-285750">
              <a:buFont typeface="Arial" panose="020B0604020202020204" pitchFamily="34" charset="0"/>
              <a:buChar char="•"/>
            </a:pPr>
            <a:r>
              <a:rPr lang="en-US" dirty="0">
                <a:solidFill>
                  <a:srgbClr val="004D69"/>
                </a:solidFill>
                <a:latin typeface="Arial" panose="020B0604020202020204" pitchFamily="34" charset="0"/>
                <a:cs typeface="Arial" panose="020B0604020202020204" pitchFamily="34" charset="0"/>
              </a:rPr>
              <a:t>Infertility</a:t>
            </a:r>
          </a:p>
        </p:txBody>
      </p:sp>
      <p:sp>
        <p:nvSpPr>
          <p:cNvPr id="7" name="TextBox 6">
            <a:extLst>
              <a:ext uri="{FF2B5EF4-FFF2-40B4-BE49-F238E27FC236}">
                <a16:creationId xmlns:a16="http://schemas.microsoft.com/office/drawing/2014/main" id="{A7CDDF7A-E79B-1F0B-4407-71ABB0607201}"/>
              </a:ext>
            </a:extLst>
          </p:cNvPr>
          <p:cNvSpPr txBox="1"/>
          <p:nvPr/>
        </p:nvSpPr>
        <p:spPr>
          <a:xfrm>
            <a:off x="6398596" y="1001076"/>
            <a:ext cx="4357816" cy="369332"/>
          </a:xfrm>
          <a:prstGeom prst="rect">
            <a:avLst/>
          </a:prstGeom>
          <a:noFill/>
        </p:spPr>
        <p:txBody>
          <a:bodyPr wrap="square" rtlCol="0">
            <a:spAutoFit/>
          </a:bodyPr>
          <a:lstStyle/>
          <a:p>
            <a:pPr algn="ctr"/>
            <a:r>
              <a:rPr lang="en-US" b="1" dirty="0">
                <a:solidFill>
                  <a:srgbClr val="004D69"/>
                </a:solidFill>
                <a:latin typeface="Arial" panose="020B0604020202020204" pitchFamily="34" charset="0"/>
                <a:cs typeface="Arial" panose="020B0604020202020204" pitchFamily="34" charset="0"/>
              </a:rPr>
              <a:t>Research Areas Funded in 2025: </a:t>
            </a:r>
          </a:p>
        </p:txBody>
      </p:sp>
    </p:spTree>
    <p:extLst>
      <p:ext uri="{BB962C8B-B14F-4D97-AF65-F5344CB8AC3E}">
        <p14:creationId xmlns:p14="http://schemas.microsoft.com/office/powerpoint/2010/main" val="578706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E05B2C-4312-7D07-C9A4-1679959B35B9}"/>
              </a:ext>
            </a:extLst>
          </p:cNvPr>
          <p:cNvSpPr>
            <a:spLocks noGrp="1"/>
          </p:cNvSpPr>
          <p:nvPr>
            <p:ph type="body" sz="quarter" idx="13"/>
          </p:nvPr>
        </p:nvSpPr>
        <p:spPr>
          <a:xfrm>
            <a:off x="4615962" y="142607"/>
            <a:ext cx="7378395" cy="511175"/>
          </a:xfrm>
        </p:spPr>
        <p:txBody>
          <a:bodyPr>
            <a:noAutofit/>
          </a:bodyPr>
          <a:lstStyle/>
          <a:p>
            <a:r>
              <a:rPr lang="en-US" dirty="0"/>
              <a:t>50</a:t>
            </a:r>
            <a:r>
              <a:rPr lang="en-US" baseline="30000" dirty="0"/>
              <a:t>th</a:t>
            </a:r>
            <a:r>
              <a:rPr lang="en-US" dirty="0"/>
              <a:t> Anniversary - UCF Research Scholar Program</a:t>
            </a:r>
          </a:p>
        </p:txBody>
      </p:sp>
      <p:pic>
        <p:nvPicPr>
          <p:cNvPr id="3074" name="Picture 2" descr="A diagram of a plant growth process&#10;&#10;AI-generated content may be incorrect.">
            <a:extLst>
              <a:ext uri="{FF2B5EF4-FFF2-40B4-BE49-F238E27FC236}">
                <a16:creationId xmlns:a16="http://schemas.microsoft.com/office/drawing/2014/main" id="{039EBB2A-11C1-7930-E973-421442CCD7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 y="954672"/>
            <a:ext cx="10241280" cy="5760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127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69DD2D7-7FD8-96B2-0B0C-93C99D267122}"/>
              </a:ext>
            </a:extLst>
          </p:cNvPr>
          <p:cNvSpPr>
            <a:spLocks noGrp="1"/>
          </p:cNvSpPr>
          <p:nvPr>
            <p:ph type="body" sz="quarter" idx="13"/>
          </p:nvPr>
        </p:nvSpPr>
        <p:spPr>
          <a:xfrm>
            <a:off x="1899138" y="142607"/>
            <a:ext cx="10095219" cy="511175"/>
          </a:xfrm>
        </p:spPr>
        <p:txBody>
          <a:bodyPr>
            <a:noAutofit/>
          </a:bodyPr>
          <a:lstStyle/>
          <a:p>
            <a:r>
              <a:rPr lang="en-US" dirty="0"/>
              <a:t>New AUA/UCF Funding Mechanisms</a:t>
            </a:r>
          </a:p>
        </p:txBody>
      </p:sp>
      <p:sp>
        <p:nvSpPr>
          <p:cNvPr id="6" name="Content Placeholder 1">
            <a:extLst>
              <a:ext uri="{FF2B5EF4-FFF2-40B4-BE49-F238E27FC236}">
                <a16:creationId xmlns:a16="http://schemas.microsoft.com/office/drawing/2014/main" id="{938C6822-20A1-9897-9E04-424A7DFB6742}"/>
              </a:ext>
            </a:extLst>
          </p:cNvPr>
          <p:cNvSpPr txBox="1">
            <a:spLocks/>
          </p:cNvSpPr>
          <p:nvPr/>
        </p:nvSpPr>
        <p:spPr>
          <a:xfrm>
            <a:off x="716778" y="1216117"/>
            <a:ext cx="10758443" cy="442576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2000" b="1" dirty="0">
                <a:solidFill>
                  <a:srgbClr val="004D69"/>
                </a:solidFill>
                <a:latin typeface="Arial" panose="020B0604020202020204" pitchFamily="34" charset="0"/>
                <a:cs typeface="Arial" panose="020B0604020202020204" pitchFamily="34" charset="0"/>
              </a:rPr>
              <a:t>Transformative Research Award</a:t>
            </a:r>
          </a:p>
          <a:p>
            <a:pPr>
              <a:lnSpc>
                <a:spcPct val="100000"/>
              </a:lnSpc>
            </a:pPr>
            <a:r>
              <a:rPr lang="en-US" sz="1800" dirty="0">
                <a:solidFill>
                  <a:srgbClr val="004D69"/>
                </a:solidFill>
                <a:latin typeface="Arial" panose="020B0604020202020204" pitchFamily="34" charset="0"/>
                <a:cs typeface="Arial" panose="020B0604020202020204" pitchFamily="34" charset="0"/>
              </a:rPr>
              <a:t>The goal of the new award is to accelerate science by:</a:t>
            </a:r>
          </a:p>
          <a:p>
            <a:pPr marL="285750" indent="-285750">
              <a:lnSpc>
                <a:spcPct val="100000"/>
              </a:lnSpc>
              <a:buFont typeface="Arial" panose="020B0604020202020204" pitchFamily="34" charset="0"/>
              <a:buChar char="•"/>
            </a:pPr>
            <a:r>
              <a:rPr lang="en-US" sz="1800" dirty="0">
                <a:solidFill>
                  <a:srgbClr val="004D69"/>
                </a:solidFill>
                <a:latin typeface="Arial" panose="020B0604020202020204" pitchFamily="34" charset="0"/>
                <a:cs typeface="Arial" panose="020B0604020202020204" pitchFamily="34" charset="0"/>
              </a:rPr>
              <a:t>encouraging interdisciplinary collaboration</a:t>
            </a:r>
          </a:p>
          <a:p>
            <a:pPr marL="285750" indent="-285750">
              <a:lnSpc>
                <a:spcPct val="100000"/>
              </a:lnSpc>
              <a:buFont typeface="Arial" panose="020B0604020202020204" pitchFamily="34" charset="0"/>
              <a:buChar char="•"/>
            </a:pPr>
            <a:r>
              <a:rPr lang="en-US" sz="1800" dirty="0">
                <a:solidFill>
                  <a:srgbClr val="004D69"/>
                </a:solidFill>
                <a:latin typeface="Arial" panose="020B0604020202020204" pitchFamily="34" charset="0"/>
                <a:cs typeface="Arial" panose="020B0604020202020204" pitchFamily="34" charset="0"/>
              </a:rPr>
              <a:t>supporting the pursuit of paradigm shifting research projects that will focus on                             exploring existing problems in urology from a new perspective.</a:t>
            </a:r>
          </a:p>
          <a:p>
            <a:pPr>
              <a:lnSpc>
                <a:spcPct val="100000"/>
              </a:lnSpc>
            </a:pPr>
            <a:r>
              <a:rPr lang="en-US" sz="1800" dirty="0">
                <a:solidFill>
                  <a:srgbClr val="004D69"/>
                </a:solidFill>
                <a:latin typeface="Arial" panose="020B0604020202020204" pitchFamily="34" charset="0"/>
                <a:cs typeface="Arial" panose="020B0604020202020204" pitchFamily="34" charset="0"/>
              </a:rPr>
              <a:t>The award is aimed at established investigators. Once fully funded by 2027, the program will launch by providing two grant recipients with $120,000 each, disbursed over a two-year period.</a:t>
            </a:r>
          </a:p>
          <a:p>
            <a:pPr>
              <a:lnSpc>
                <a:spcPct val="100000"/>
              </a:lnSpc>
            </a:pPr>
            <a:endParaRPr lang="en-US" sz="1800" dirty="0">
              <a:solidFill>
                <a:srgbClr val="004D69"/>
              </a:solidFill>
              <a:latin typeface="Arial" panose="020B0604020202020204" pitchFamily="34" charset="0"/>
              <a:cs typeface="Arial" panose="020B0604020202020204" pitchFamily="34" charset="0"/>
            </a:endParaRPr>
          </a:p>
          <a:p>
            <a:pPr>
              <a:lnSpc>
                <a:spcPct val="100000"/>
              </a:lnSpc>
            </a:pPr>
            <a:endParaRPr lang="en-US" sz="800" dirty="0">
              <a:solidFill>
                <a:srgbClr val="004D69"/>
              </a:solidFill>
              <a:latin typeface="Arial" panose="020B0604020202020204" pitchFamily="34" charset="0"/>
              <a:cs typeface="Arial" panose="020B0604020202020204" pitchFamily="34" charset="0"/>
            </a:endParaRPr>
          </a:p>
          <a:p>
            <a:pPr algn="ctr">
              <a:lnSpc>
                <a:spcPct val="100000"/>
              </a:lnSpc>
            </a:pPr>
            <a:r>
              <a:rPr lang="en-US" sz="2000" b="1" dirty="0">
                <a:solidFill>
                  <a:srgbClr val="004D69"/>
                </a:solidFill>
                <a:latin typeface="Arial" panose="020B0604020202020204" pitchFamily="34" charset="0"/>
                <a:cs typeface="Arial" panose="020B0604020202020204" pitchFamily="34" charset="0"/>
              </a:rPr>
              <a:t>UCF Bridge Award Supported by Dornier MedTech</a:t>
            </a:r>
          </a:p>
          <a:p>
            <a:pPr>
              <a:lnSpc>
                <a:spcPct val="100000"/>
              </a:lnSpc>
            </a:pPr>
            <a:r>
              <a:rPr lang="en-US" sz="1800" dirty="0">
                <a:solidFill>
                  <a:srgbClr val="004D69"/>
                </a:solidFill>
                <a:latin typeface="Arial" panose="020B0604020202020204" pitchFamily="34" charset="0"/>
                <a:cs typeface="Arial" panose="020B0604020202020204" pitchFamily="34" charset="0"/>
              </a:rPr>
              <a:t>New funding mechanism aimed to support established urology researchers navigating critical financial shortages. Its goal is simple but impactful: </a:t>
            </a:r>
            <a:r>
              <a:rPr lang="en-US" sz="1800" u="sng" dirty="0">
                <a:solidFill>
                  <a:srgbClr val="004D69"/>
                </a:solidFill>
                <a:latin typeface="Arial" panose="020B0604020202020204" pitchFamily="34" charset="0"/>
                <a:cs typeface="Arial" panose="020B0604020202020204" pitchFamily="34" charset="0"/>
              </a:rPr>
              <a:t>sustain urologic projects that are at risk due to gaps between major grants, required post-peer review revisions, or unexpected laboratory setbacks. </a:t>
            </a:r>
          </a:p>
          <a:p>
            <a:pPr>
              <a:lnSpc>
                <a:spcPct val="100000"/>
              </a:lnSpc>
            </a:pPr>
            <a:r>
              <a:rPr lang="en-US" sz="1800" dirty="0">
                <a:solidFill>
                  <a:srgbClr val="004D69"/>
                </a:solidFill>
                <a:latin typeface="Arial" panose="020B0604020202020204" pitchFamily="34" charset="0"/>
                <a:cs typeface="Arial" panose="020B0604020202020204" pitchFamily="34" charset="0"/>
              </a:rPr>
              <a:t>Each year, two investigators will receive up to $60,000 in support over a 12-month period. </a:t>
            </a:r>
          </a:p>
          <a:p>
            <a:pPr>
              <a:lnSpc>
                <a:spcPct val="100000"/>
              </a:lnSpc>
            </a:pPr>
            <a:endParaRPr lang="en-US" sz="1800" dirty="0">
              <a:solidFill>
                <a:srgbClr val="004D69"/>
              </a:solidFill>
              <a:latin typeface="Arial" panose="020B0604020202020204" pitchFamily="34" charset="0"/>
              <a:cs typeface="Arial" panose="020B0604020202020204" pitchFamily="34" charset="0"/>
            </a:endParaRPr>
          </a:p>
          <a:p>
            <a:pPr>
              <a:lnSpc>
                <a:spcPct val="100000"/>
              </a:lnSpc>
            </a:pPr>
            <a:endParaRPr lang="en-US" sz="1800" dirty="0">
              <a:solidFill>
                <a:srgbClr val="004D69"/>
              </a:solidFill>
              <a:latin typeface="Arial" panose="020B0604020202020204" pitchFamily="34" charset="0"/>
              <a:cs typeface="Arial" panose="020B0604020202020204" pitchFamily="34" charset="0"/>
            </a:endParaRPr>
          </a:p>
          <a:p>
            <a:pPr>
              <a:lnSpc>
                <a:spcPct val="100000"/>
              </a:lnSpc>
            </a:pPr>
            <a:endParaRPr lang="en-US" sz="1800" dirty="0">
              <a:solidFill>
                <a:srgbClr val="004D69"/>
              </a:solidFill>
              <a:latin typeface="Arial" panose="020B0604020202020204" pitchFamily="34" charset="0"/>
              <a:cs typeface="Arial" panose="020B0604020202020204" pitchFamily="34" charset="0"/>
            </a:endParaRPr>
          </a:p>
        </p:txBody>
      </p:sp>
      <p:pic>
        <p:nvPicPr>
          <p:cNvPr id="2" name="Picture 1" descr="A black circle with gold text and numbers&#10;&#10;Description automatically generated">
            <a:extLst>
              <a:ext uri="{FF2B5EF4-FFF2-40B4-BE49-F238E27FC236}">
                <a16:creationId xmlns:a16="http://schemas.microsoft.com/office/drawing/2014/main" id="{1FF23477-39E4-A2D1-0568-452FE8AB429A}"/>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6807"/>
                    </a14:imgEffect>
                    <a14:imgEffect>
                      <a14:saturation sat="120000"/>
                    </a14:imgEffect>
                  </a14:imgLayer>
                </a14:imgProps>
              </a:ext>
            </a:extLst>
          </a:blip>
          <a:stretch>
            <a:fillRect/>
          </a:stretch>
        </p:blipFill>
        <p:spPr>
          <a:xfrm>
            <a:off x="9650791" y="1068501"/>
            <a:ext cx="1831551" cy="1831551"/>
          </a:xfrm>
          <a:prstGeom prst="rect">
            <a:avLst/>
          </a:prstGeom>
        </p:spPr>
      </p:pic>
      <p:sp>
        <p:nvSpPr>
          <p:cNvPr id="4" name="Rectangle 1">
            <a:extLst>
              <a:ext uri="{FF2B5EF4-FFF2-40B4-BE49-F238E27FC236}">
                <a16:creationId xmlns:a16="http://schemas.microsoft.com/office/drawing/2014/main" id="{EF290493-3CEE-F1DE-E6AE-D9DBE5C7000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5"/>
              </a:rPr>
              <a:t>Grants Cycle Planner &amp; Calendar.xlsx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9456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4217BC4-A4E3-9E87-DED9-267AD8059081}"/>
              </a:ext>
            </a:extLst>
          </p:cNvPr>
          <p:cNvSpPr>
            <a:spLocks noGrp="1"/>
          </p:cNvSpPr>
          <p:nvPr>
            <p:ph type="body" sz="quarter" idx="13"/>
          </p:nvPr>
        </p:nvSpPr>
        <p:spPr>
          <a:xfrm>
            <a:off x="6220047" y="142607"/>
            <a:ext cx="5774309" cy="511175"/>
          </a:xfrm>
        </p:spPr>
        <p:txBody>
          <a:bodyPr>
            <a:normAutofit/>
          </a:bodyPr>
          <a:lstStyle/>
          <a:p>
            <a:r>
              <a:rPr lang="en-US" dirty="0"/>
              <a:t>New Award Mechanisms</a:t>
            </a:r>
          </a:p>
        </p:txBody>
      </p:sp>
      <p:sp>
        <p:nvSpPr>
          <p:cNvPr id="4" name="Rectangle 3">
            <a:extLst>
              <a:ext uri="{FF2B5EF4-FFF2-40B4-BE49-F238E27FC236}">
                <a16:creationId xmlns:a16="http://schemas.microsoft.com/office/drawing/2014/main" id="{10A91FBB-A283-DCCA-3782-3C4B0BA23056}"/>
              </a:ext>
            </a:extLst>
          </p:cNvPr>
          <p:cNvSpPr/>
          <p:nvPr/>
        </p:nvSpPr>
        <p:spPr>
          <a:xfrm>
            <a:off x="245454" y="3371101"/>
            <a:ext cx="2664439" cy="479896"/>
          </a:xfrm>
          <a:prstGeom prst="rect">
            <a:avLst/>
          </a:prstGeom>
          <a:solidFill>
            <a:schemeClr val="accent1">
              <a:lumMod val="20000"/>
              <a:lumOff val="8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D69"/>
                </a:solidFill>
                <a:effectLst/>
                <a:uLnTx/>
                <a:uFillTx/>
                <a:latin typeface="Aptos" panose="02110004020202020204"/>
                <a:ea typeface="+mn-ea"/>
                <a:cs typeface="+mn-cs"/>
              </a:rPr>
              <a:t>Medical Students </a:t>
            </a:r>
          </a:p>
        </p:txBody>
      </p:sp>
      <p:sp>
        <p:nvSpPr>
          <p:cNvPr id="5" name="Rectangle 4">
            <a:extLst>
              <a:ext uri="{FF2B5EF4-FFF2-40B4-BE49-F238E27FC236}">
                <a16:creationId xmlns:a16="http://schemas.microsoft.com/office/drawing/2014/main" id="{46269724-057F-BBE3-C938-A73CA0F68CDA}"/>
              </a:ext>
            </a:extLst>
          </p:cNvPr>
          <p:cNvSpPr/>
          <p:nvPr/>
        </p:nvSpPr>
        <p:spPr>
          <a:xfrm>
            <a:off x="3104840" y="3370589"/>
            <a:ext cx="2664439" cy="479895"/>
          </a:xfrm>
          <a:prstGeom prst="rect">
            <a:avLst/>
          </a:prstGeom>
          <a:solidFill>
            <a:schemeClr val="accent1">
              <a:lumMod val="20000"/>
              <a:lumOff val="8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4D69"/>
                </a:solidFill>
                <a:effectLst/>
                <a:uLnTx/>
                <a:uFillTx/>
                <a:latin typeface="Aptos" panose="02110004020202020204"/>
                <a:ea typeface="+mn-ea"/>
                <a:cs typeface="+mn-cs"/>
              </a:rPr>
              <a:t>Residents</a:t>
            </a:r>
          </a:p>
        </p:txBody>
      </p:sp>
      <p:sp>
        <p:nvSpPr>
          <p:cNvPr id="6" name="Rectangle 5">
            <a:extLst>
              <a:ext uri="{FF2B5EF4-FFF2-40B4-BE49-F238E27FC236}">
                <a16:creationId xmlns:a16="http://schemas.microsoft.com/office/drawing/2014/main" id="{7D019BD0-D634-1422-9133-AA5C266C24E2}"/>
              </a:ext>
            </a:extLst>
          </p:cNvPr>
          <p:cNvSpPr/>
          <p:nvPr/>
        </p:nvSpPr>
        <p:spPr>
          <a:xfrm>
            <a:off x="7408913" y="3376525"/>
            <a:ext cx="1253251" cy="481579"/>
          </a:xfrm>
          <a:prstGeom prst="rect">
            <a:avLst/>
          </a:prstGeom>
          <a:solidFill>
            <a:schemeClr val="accent1">
              <a:lumMod val="20000"/>
              <a:lumOff val="80000"/>
            </a:schemeClr>
          </a:solidFill>
          <a:ln w="19050" cap="flat" cmpd="sng" algn="ctr">
            <a:noFill/>
            <a:prstDash val="solid"/>
            <a:miter lim="800000"/>
          </a:ln>
          <a:effectLst/>
        </p:spPr>
        <p:txBody>
          <a:bodyPr lIns="91440" tIns="45720" rIns="91440" bIns="45720" rtlCol="0" anchor="ctr"/>
          <a:lstStyle/>
          <a:p>
            <a:pPr algn="ctr">
              <a:defRPr/>
            </a:pPr>
            <a:r>
              <a:rPr lang="en-US" sz="1050" b="1" kern="0" dirty="0">
                <a:solidFill>
                  <a:srgbClr val="004D69"/>
                </a:solidFill>
                <a:latin typeface="Aptos" panose="02110004020202020204"/>
              </a:rPr>
              <a:t>Junior Faculty &amp; Early Career Physicians</a:t>
            </a:r>
            <a:endParaRPr lang="en-US" dirty="0">
              <a:solidFill>
                <a:srgbClr val="004D69"/>
              </a:solidFill>
            </a:endParaRPr>
          </a:p>
        </p:txBody>
      </p:sp>
      <p:sp>
        <p:nvSpPr>
          <p:cNvPr id="7" name="Rectangle 6">
            <a:extLst>
              <a:ext uri="{FF2B5EF4-FFF2-40B4-BE49-F238E27FC236}">
                <a16:creationId xmlns:a16="http://schemas.microsoft.com/office/drawing/2014/main" id="{FC20B40E-F0D8-0871-FC58-3FAD198D28DE}"/>
              </a:ext>
            </a:extLst>
          </p:cNvPr>
          <p:cNvSpPr/>
          <p:nvPr/>
        </p:nvSpPr>
        <p:spPr>
          <a:xfrm>
            <a:off x="219796" y="4581630"/>
            <a:ext cx="2690097" cy="260253"/>
          </a:xfrm>
          <a:prstGeom prst="rect">
            <a:avLst/>
          </a:prstGeom>
          <a:solidFill>
            <a:srgbClr val="E3F0F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4D69"/>
                </a:solidFill>
                <a:effectLst/>
                <a:uLnTx/>
                <a:uFillTx/>
                <a:latin typeface="Aptos" panose="02110004020202020204"/>
                <a:ea typeface="+mn-ea"/>
                <a:cs typeface="+mn-cs"/>
              </a:rPr>
              <a:t>Stipend</a:t>
            </a:r>
          </a:p>
        </p:txBody>
      </p:sp>
      <p:sp>
        <p:nvSpPr>
          <p:cNvPr id="8" name="Rectangle 7">
            <a:extLst>
              <a:ext uri="{FF2B5EF4-FFF2-40B4-BE49-F238E27FC236}">
                <a16:creationId xmlns:a16="http://schemas.microsoft.com/office/drawing/2014/main" id="{7A7B1CEA-1236-E279-22BB-47B73008DFE4}"/>
              </a:ext>
            </a:extLst>
          </p:cNvPr>
          <p:cNvSpPr/>
          <p:nvPr/>
        </p:nvSpPr>
        <p:spPr>
          <a:xfrm>
            <a:off x="3096374" y="4580274"/>
            <a:ext cx="4082284" cy="261610"/>
          </a:xfrm>
          <a:prstGeom prst="rect">
            <a:avLst/>
          </a:prstGeom>
          <a:solidFill>
            <a:srgbClr val="E3F0F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D69"/>
                </a:solidFill>
                <a:effectLst/>
                <a:uLnTx/>
                <a:uFillTx/>
                <a:latin typeface="Aptos" panose="02110004020202020204"/>
                <a:ea typeface="+mn-ea"/>
                <a:cs typeface="+mn-cs"/>
              </a:rPr>
              <a:t>Supplies / Resources</a:t>
            </a:r>
          </a:p>
        </p:txBody>
      </p:sp>
      <p:sp>
        <p:nvSpPr>
          <p:cNvPr id="9" name="Rectangle 8">
            <a:extLst>
              <a:ext uri="{FF2B5EF4-FFF2-40B4-BE49-F238E27FC236}">
                <a16:creationId xmlns:a16="http://schemas.microsoft.com/office/drawing/2014/main" id="{BE27B9B7-ABF8-0A7A-B282-C6BAEA8CF846}"/>
              </a:ext>
            </a:extLst>
          </p:cNvPr>
          <p:cNvSpPr/>
          <p:nvPr/>
        </p:nvSpPr>
        <p:spPr>
          <a:xfrm>
            <a:off x="8850028" y="4579987"/>
            <a:ext cx="2680607" cy="261610"/>
          </a:xfrm>
          <a:prstGeom prst="rect">
            <a:avLst/>
          </a:prstGeom>
          <a:solidFill>
            <a:schemeClr val="accent1">
              <a:lumMod val="20000"/>
              <a:lumOff val="8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D69"/>
                </a:solidFill>
                <a:effectLst/>
                <a:uLnTx/>
                <a:uFillTx/>
                <a:latin typeface="Aptos" panose="02110004020202020204"/>
                <a:ea typeface="+mn-ea"/>
                <a:cs typeface="+mn-cs"/>
              </a:rPr>
              <a:t>Support</a:t>
            </a:r>
          </a:p>
        </p:txBody>
      </p:sp>
      <p:graphicFrame>
        <p:nvGraphicFramePr>
          <p:cNvPr id="10" name="Diagram 9">
            <a:extLst>
              <a:ext uri="{FF2B5EF4-FFF2-40B4-BE49-F238E27FC236}">
                <a16:creationId xmlns:a16="http://schemas.microsoft.com/office/drawing/2014/main" id="{3EF1952E-F043-6A52-96C9-3BC49B41B787}"/>
              </a:ext>
            </a:extLst>
          </p:cNvPr>
          <p:cNvGraphicFramePr/>
          <p:nvPr>
            <p:extLst>
              <p:ext uri="{D42A27DB-BD31-4B8C-83A1-F6EECF244321}">
                <p14:modId xmlns:p14="http://schemas.microsoft.com/office/powerpoint/2010/main" val="95203135"/>
              </p:ext>
            </p:extLst>
          </p:nvPr>
        </p:nvGraphicFramePr>
        <p:xfrm>
          <a:off x="206338" y="3751855"/>
          <a:ext cx="11644091" cy="92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9AE14F93-16F3-33C3-27A6-89DB49521CC6}"/>
              </a:ext>
            </a:extLst>
          </p:cNvPr>
          <p:cNvSpPr txBox="1"/>
          <p:nvPr/>
        </p:nvSpPr>
        <p:spPr>
          <a:xfrm>
            <a:off x="227499" y="4887400"/>
            <a:ext cx="1241812" cy="261610"/>
          </a:xfrm>
          <a:prstGeom prst="rect">
            <a:avLst/>
          </a:prstGeom>
          <a:solidFill>
            <a:srgbClr val="BBDBEF"/>
          </a:solidFill>
        </p:spPr>
        <p:txBody>
          <a:bodyPr wrap="square" rtlCol="0">
            <a:spAutoFit/>
          </a:bodyPr>
          <a:lstStyle/>
          <a:p>
            <a:pPr algn="ctr"/>
            <a:r>
              <a:rPr lang="en-US" sz="1100" b="1" dirty="0">
                <a:solidFill>
                  <a:srgbClr val="004D69"/>
                </a:solidFill>
                <a:latin typeface="Aptos" panose="02110004020202020204"/>
              </a:rPr>
              <a:t>$4,000</a:t>
            </a:r>
          </a:p>
        </p:txBody>
      </p:sp>
      <p:sp>
        <p:nvSpPr>
          <p:cNvPr id="12" name="TextBox 11">
            <a:extLst>
              <a:ext uri="{FF2B5EF4-FFF2-40B4-BE49-F238E27FC236}">
                <a16:creationId xmlns:a16="http://schemas.microsoft.com/office/drawing/2014/main" id="{1FE1BB39-5239-964F-C6C4-D1B8B8FF07D5}"/>
              </a:ext>
            </a:extLst>
          </p:cNvPr>
          <p:cNvSpPr txBox="1"/>
          <p:nvPr/>
        </p:nvSpPr>
        <p:spPr>
          <a:xfrm>
            <a:off x="1653548" y="4887400"/>
            <a:ext cx="1256346" cy="260253"/>
          </a:xfrm>
          <a:prstGeom prst="rect">
            <a:avLst/>
          </a:prstGeom>
          <a:solidFill>
            <a:srgbClr val="BBDBEF"/>
          </a:solidFill>
        </p:spPr>
        <p:txBody>
          <a:bodyPr wrap="square" lIns="91440" tIns="45720" rIns="91440" bIns="45720" rtlCol="0" anchor="t">
            <a:spAutoFit/>
          </a:bodyPr>
          <a:lstStyle/>
          <a:p>
            <a:pPr algn="ctr"/>
            <a:r>
              <a:rPr lang="en-US" sz="1100" b="1" dirty="0">
                <a:solidFill>
                  <a:srgbClr val="004D69"/>
                </a:solidFill>
                <a:latin typeface="Aptos" panose="02110004020202020204"/>
              </a:rPr>
              <a:t>$20,000</a:t>
            </a:r>
          </a:p>
        </p:txBody>
      </p:sp>
      <p:sp>
        <p:nvSpPr>
          <p:cNvPr id="13" name="TextBox 12">
            <a:extLst>
              <a:ext uri="{FF2B5EF4-FFF2-40B4-BE49-F238E27FC236}">
                <a16:creationId xmlns:a16="http://schemas.microsoft.com/office/drawing/2014/main" id="{2E4C4604-878C-7338-B644-4693D697F1A4}"/>
              </a:ext>
            </a:extLst>
          </p:cNvPr>
          <p:cNvSpPr txBox="1"/>
          <p:nvPr/>
        </p:nvSpPr>
        <p:spPr>
          <a:xfrm>
            <a:off x="4501685" y="4874209"/>
            <a:ext cx="1256346" cy="260253"/>
          </a:xfrm>
          <a:prstGeom prst="rect">
            <a:avLst/>
          </a:prstGeom>
          <a:solidFill>
            <a:srgbClr val="BBDBEF"/>
          </a:solidFill>
        </p:spPr>
        <p:txBody>
          <a:bodyPr wrap="square" rtlCol="0">
            <a:spAutoFit/>
          </a:bodyPr>
          <a:lstStyle/>
          <a:p>
            <a:pPr algn="ctr"/>
            <a:r>
              <a:rPr lang="en-US" sz="1100" b="1" dirty="0">
                <a:solidFill>
                  <a:srgbClr val="004D69"/>
                </a:solidFill>
                <a:latin typeface="Aptos" panose="02110004020202020204"/>
              </a:rPr>
              <a:t>$10,000</a:t>
            </a:r>
          </a:p>
        </p:txBody>
      </p:sp>
      <p:sp>
        <p:nvSpPr>
          <p:cNvPr id="14" name="TextBox 13">
            <a:extLst>
              <a:ext uri="{FF2B5EF4-FFF2-40B4-BE49-F238E27FC236}">
                <a16:creationId xmlns:a16="http://schemas.microsoft.com/office/drawing/2014/main" id="{52A3FB34-397F-C19D-179D-CC7B247BD7BF}"/>
              </a:ext>
            </a:extLst>
          </p:cNvPr>
          <p:cNvSpPr txBox="1"/>
          <p:nvPr/>
        </p:nvSpPr>
        <p:spPr>
          <a:xfrm>
            <a:off x="3104604" y="4887400"/>
            <a:ext cx="1256346" cy="261610"/>
          </a:xfrm>
          <a:prstGeom prst="rect">
            <a:avLst/>
          </a:prstGeom>
          <a:solidFill>
            <a:srgbClr val="BBDBEF"/>
          </a:solidFill>
        </p:spPr>
        <p:txBody>
          <a:bodyPr wrap="square" rtlCol="0">
            <a:spAutoFit/>
          </a:bodyPr>
          <a:lstStyle/>
          <a:p>
            <a:pPr algn="ctr"/>
            <a:r>
              <a:rPr lang="en-US" sz="1100" b="1" dirty="0">
                <a:solidFill>
                  <a:srgbClr val="004D69"/>
                </a:solidFill>
                <a:latin typeface="Aptos" panose="02110004020202020204"/>
              </a:rPr>
              <a:t>$10,000</a:t>
            </a:r>
          </a:p>
        </p:txBody>
      </p:sp>
      <p:sp>
        <p:nvSpPr>
          <p:cNvPr id="15" name="TextBox 14">
            <a:extLst>
              <a:ext uri="{FF2B5EF4-FFF2-40B4-BE49-F238E27FC236}">
                <a16:creationId xmlns:a16="http://schemas.microsoft.com/office/drawing/2014/main" id="{3A4F8C2F-3BAE-8B89-5AB3-21E22D46FFA9}"/>
              </a:ext>
            </a:extLst>
          </p:cNvPr>
          <p:cNvSpPr txBox="1"/>
          <p:nvPr/>
        </p:nvSpPr>
        <p:spPr>
          <a:xfrm>
            <a:off x="7393324" y="4878691"/>
            <a:ext cx="1259579" cy="246221"/>
          </a:xfrm>
          <a:prstGeom prst="rect">
            <a:avLst/>
          </a:prstGeom>
          <a:solidFill>
            <a:srgbClr val="BBDBEF"/>
          </a:solidFill>
        </p:spPr>
        <p:txBody>
          <a:bodyPr wrap="square" rtlCol="0">
            <a:spAutoFit/>
          </a:bodyPr>
          <a:lstStyle/>
          <a:p>
            <a:pPr algn="ctr"/>
            <a:r>
              <a:rPr lang="en-US" sz="1000" b="1" dirty="0">
                <a:solidFill>
                  <a:srgbClr val="004D69"/>
                </a:solidFill>
                <a:latin typeface="Aptos" panose="02110004020202020204"/>
              </a:rPr>
              <a:t>Up to $200,000</a:t>
            </a:r>
          </a:p>
        </p:txBody>
      </p:sp>
      <p:sp>
        <p:nvSpPr>
          <p:cNvPr id="16" name="TextBox 15">
            <a:extLst>
              <a:ext uri="{FF2B5EF4-FFF2-40B4-BE49-F238E27FC236}">
                <a16:creationId xmlns:a16="http://schemas.microsoft.com/office/drawing/2014/main" id="{D7E18DE4-8095-0344-C9FB-85E7502D79C6}"/>
              </a:ext>
            </a:extLst>
          </p:cNvPr>
          <p:cNvSpPr txBox="1"/>
          <p:nvPr/>
        </p:nvSpPr>
        <p:spPr>
          <a:xfrm>
            <a:off x="10285819" y="4878691"/>
            <a:ext cx="1244695" cy="261610"/>
          </a:xfrm>
          <a:prstGeom prst="rect">
            <a:avLst/>
          </a:prstGeom>
          <a:solidFill>
            <a:srgbClr val="BBDBEF"/>
          </a:solidFill>
        </p:spPr>
        <p:txBody>
          <a:bodyPr wrap="square" rtlCol="0">
            <a:spAutoFit/>
          </a:bodyPr>
          <a:lstStyle/>
          <a:p>
            <a:pPr algn="ctr"/>
            <a:r>
              <a:rPr lang="en-US" sz="1100" b="1" dirty="0">
                <a:solidFill>
                  <a:srgbClr val="004D69"/>
                </a:solidFill>
                <a:latin typeface="Aptos" panose="02110004020202020204"/>
              </a:rPr>
              <a:t>$120,000</a:t>
            </a:r>
          </a:p>
        </p:txBody>
      </p:sp>
      <p:sp>
        <p:nvSpPr>
          <p:cNvPr id="17" name="Rectangle 16">
            <a:extLst>
              <a:ext uri="{FF2B5EF4-FFF2-40B4-BE49-F238E27FC236}">
                <a16:creationId xmlns:a16="http://schemas.microsoft.com/office/drawing/2014/main" id="{ECD5F93D-D8A6-E462-8F1E-F92273064A7C}"/>
              </a:ext>
            </a:extLst>
          </p:cNvPr>
          <p:cNvSpPr/>
          <p:nvPr/>
        </p:nvSpPr>
        <p:spPr>
          <a:xfrm>
            <a:off x="5989072" y="3366601"/>
            <a:ext cx="1253251" cy="483883"/>
          </a:xfrm>
          <a:prstGeom prst="rect">
            <a:avLst/>
          </a:prstGeom>
          <a:solidFill>
            <a:schemeClr val="accent1">
              <a:lumMod val="20000"/>
              <a:lumOff val="80000"/>
            </a:schemeClr>
          </a:solidFill>
          <a:ln w="1905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4D69"/>
                </a:solidFill>
                <a:effectLst/>
                <a:uLnTx/>
                <a:uFillTx/>
                <a:latin typeface="Aptos" panose="02110004020202020204"/>
                <a:ea typeface="+mn-ea"/>
                <a:cs typeface="+mn-cs"/>
              </a:rPr>
              <a:t>Post Doctoral &amp; Clinical Fellows</a:t>
            </a:r>
            <a:endParaRPr lang="en-US" sz="1050" b="1" i="0" u="none" strike="noStrike" kern="0" cap="none" spc="0" normalizeH="0" baseline="0" noProof="0" dirty="0">
              <a:ln>
                <a:noFill/>
              </a:ln>
              <a:solidFill>
                <a:srgbClr val="004D69"/>
              </a:solidFill>
              <a:effectLst/>
              <a:uLnTx/>
              <a:uFillTx/>
              <a:latin typeface="Aptos" panose="02110004020202020204"/>
            </a:endParaRPr>
          </a:p>
        </p:txBody>
      </p:sp>
      <p:sp>
        <p:nvSpPr>
          <p:cNvPr id="18" name="TextBox 17">
            <a:extLst>
              <a:ext uri="{FF2B5EF4-FFF2-40B4-BE49-F238E27FC236}">
                <a16:creationId xmlns:a16="http://schemas.microsoft.com/office/drawing/2014/main" id="{937F4EBD-0F4C-6E05-655D-B8D936E062EE}"/>
              </a:ext>
            </a:extLst>
          </p:cNvPr>
          <p:cNvSpPr txBox="1"/>
          <p:nvPr/>
        </p:nvSpPr>
        <p:spPr>
          <a:xfrm>
            <a:off x="8842005" y="4880209"/>
            <a:ext cx="1259578" cy="261610"/>
          </a:xfrm>
          <a:prstGeom prst="rect">
            <a:avLst/>
          </a:prstGeom>
          <a:solidFill>
            <a:srgbClr val="BBDBEF"/>
          </a:solidFill>
        </p:spPr>
        <p:txBody>
          <a:bodyPr wrap="square" lIns="91440" tIns="45720" rIns="91440" bIns="45720" rtlCol="0" anchor="t">
            <a:spAutoFit/>
          </a:bodyPr>
          <a:lstStyle/>
          <a:p>
            <a:pPr algn="ctr"/>
            <a:r>
              <a:rPr lang="en-US" sz="1100" b="1" dirty="0">
                <a:solidFill>
                  <a:srgbClr val="004D69"/>
                </a:solidFill>
                <a:latin typeface="Aptos" panose="02110004020202020204"/>
              </a:rPr>
              <a:t>Up to $60,000</a:t>
            </a:r>
          </a:p>
        </p:txBody>
      </p:sp>
      <p:sp>
        <p:nvSpPr>
          <p:cNvPr id="19" name="Rectangle 18">
            <a:extLst>
              <a:ext uri="{FF2B5EF4-FFF2-40B4-BE49-F238E27FC236}">
                <a16:creationId xmlns:a16="http://schemas.microsoft.com/office/drawing/2014/main" id="{06E8E604-F087-8827-FAE6-8CF5DB2102EE}"/>
              </a:ext>
            </a:extLst>
          </p:cNvPr>
          <p:cNvSpPr/>
          <p:nvPr/>
        </p:nvSpPr>
        <p:spPr>
          <a:xfrm>
            <a:off x="10279848" y="3372095"/>
            <a:ext cx="1253251" cy="481579"/>
          </a:xfrm>
          <a:prstGeom prst="rect">
            <a:avLst/>
          </a:prstGeom>
          <a:solidFill>
            <a:schemeClr val="accent1">
              <a:lumMod val="20000"/>
              <a:lumOff val="8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60" b="1" i="0" u="none" strike="noStrike" kern="0" cap="none" spc="0" normalizeH="0" baseline="0" noProof="0" dirty="0">
                <a:ln>
                  <a:noFill/>
                </a:ln>
                <a:solidFill>
                  <a:srgbClr val="004D69"/>
                </a:solidFill>
                <a:effectLst/>
                <a:uLnTx/>
                <a:uFillTx/>
                <a:latin typeface="Aptos" panose="02110004020202020204"/>
                <a:ea typeface="+mn-ea"/>
                <a:cs typeface="+mn-cs"/>
              </a:rPr>
              <a:t>Established Investigators</a:t>
            </a:r>
          </a:p>
        </p:txBody>
      </p:sp>
      <p:sp>
        <p:nvSpPr>
          <p:cNvPr id="20" name="Rectangle 19">
            <a:extLst>
              <a:ext uri="{FF2B5EF4-FFF2-40B4-BE49-F238E27FC236}">
                <a16:creationId xmlns:a16="http://schemas.microsoft.com/office/drawing/2014/main" id="{978D582D-F22A-A9CA-FF46-1BEA3F840511}"/>
              </a:ext>
            </a:extLst>
          </p:cNvPr>
          <p:cNvSpPr/>
          <p:nvPr/>
        </p:nvSpPr>
        <p:spPr>
          <a:xfrm>
            <a:off x="10279848" y="2849347"/>
            <a:ext cx="1253250" cy="479896"/>
          </a:xfrm>
          <a:prstGeom prst="rect">
            <a:avLst/>
          </a:prstGeom>
          <a:solidFill>
            <a:srgbClr val="BBD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4D69"/>
                </a:solidFill>
                <a:effectLst/>
                <a:uLnTx/>
                <a:uFillTx/>
                <a:latin typeface="Aptos" panose="02110004020202020204"/>
                <a:ea typeface="+mn-ea"/>
                <a:cs typeface="+mn-cs"/>
              </a:rPr>
              <a:t>Independent Research</a:t>
            </a:r>
          </a:p>
        </p:txBody>
      </p:sp>
      <p:sp>
        <p:nvSpPr>
          <p:cNvPr id="21" name="Rectangle 20">
            <a:extLst>
              <a:ext uri="{FF2B5EF4-FFF2-40B4-BE49-F238E27FC236}">
                <a16:creationId xmlns:a16="http://schemas.microsoft.com/office/drawing/2014/main" id="{2AE5A6E2-6ADC-FDF1-6A3C-3C247025C0F5}"/>
              </a:ext>
            </a:extLst>
          </p:cNvPr>
          <p:cNvSpPr/>
          <p:nvPr/>
        </p:nvSpPr>
        <p:spPr>
          <a:xfrm>
            <a:off x="236549" y="2849347"/>
            <a:ext cx="8425615" cy="479896"/>
          </a:xfrm>
          <a:prstGeom prst="rect">
            <a:avLst/>
          </a:prstGeom>
          <a:solidFill>
            <a:srgbClr val="BBD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4D69"/>
                </a:solidFill>
                <a:effectLst/>
                <a:uLnTx/>
                <a:uFillTx/>
                <a:latin typeface="Aptos" panose="02110004020202020204"/>
                <a:ea typeface="+mn-ea"/>
                <a:cs typeface="+mn-cs"/>
              </a:rPr>
              <a:t>Mentorship &amp; Training</a:t>
            </a:r>
          </a:p>
        </p:txBody>
      </p:sp>
      <p:sp>
        <p:nvSpPr>
          <p:cNvPr id="22" name="TextBox 21">
            <a:extLst>
              <a:ext uri="{FF2B5EF4-FFF2-40B4-BE49-F238E27FC236}">
                <a16:creationId xmlns:a16="http://schemas.microsoft.com/office/drawing/2014/main" id="{DD2BAD96-4145-5B2C-38BD-DF8911DAFC95}"/>
              </a:ext>
            </a:extLst>
          </p:cNvPr>
          <p:cNvSpPr txBox="1"/>
          <p:nvPr/>
        </p:nvSpPr>
        <p:spPr>
          <a:xfrm>
            <a:off x="5922311" y="4881566"/>
            <a:ext cx="1256346" cy="261610"/>
          </a:xfrm>
          <a:prstGeom prst="rect">
            <a:avLst/>
          </a:prstGeom>
          <a:solidFill>
            <a:srgbClr val="BBDBEF"/>
          </a:solidFill>
        </p:spPr>
        <p:txBody>
          <a:bodyPr wrap="square" rtlCol="0">
            <a:spAutoFit/>
          </a:bodyPr>
          <a:lstStyle/>
          <a:p>
            <a:pPr algn="ctr"/>
            <a:r>
              <a:rPr lang="en-US" sz="1100" b="1" dirty="0">
                <a:solidFill>
                  <a:srgbClr val="004D69"/>
                </a:solidFill>
                <a:latin typeface="Aptos" panose="02110004020202020204"/>
              </a:rPr>
              <a:t>$40,000-$80,000</a:t>
            </a:r>
          </a:p>
        </p:txBody>
      </p:sp>
      <p:sp>
        <p:nvSpPr>
          <p:cNvPr id="24" name="Rectangle 23">
            <a:extLst>
              <a:ext uri="{FF2B5EF4-FFF2-40B4-BE49-F238E27FC236}">
                <a16:creationId xmlns:a16="http://schemas.microsoft.com/office/drawing/2014/main" id="{37CADBE6-5382-49A6-0951-0BBB317C0716}"/>
              </a:ext>
            </a:extLst>
          </p:cNvPr>
          <p:cNvSpPr/>
          <p:nvPr/>
        </p:nvSpPr>
        <p:spPr>
          <a:xfrm>
            <a:off x="8850028" y="2844222"/>
            <a:ext cx="1253250" cy="479896"/>
          </a:xfrm>
          <a:prstGeom prst="rect">
            <a:avLst/>
          </a:prstGeom>
          <a:solidFill>
            <a:srgbClr val="BBD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4D69"/>
                </a:solidFill>
                <a:effectLst/>
                <a:uLnTx/>
                <a:uFillTx/>
                <a:latin typeface="Aptos" panose="02110004020202020204"/>
                <a:ea typeface="+mn-ea"/>
                <a:cs typeface="+mn-cs"/>
              </a:rPr>
              <a:t>Bridge Funds</a:t>
            </a:r>
          </a:p>
        </p:txBody>
      </p:sp>
      <p:sp>
        <p:nvSpPr>
          <p:cNvPr id="25" name="Rectangle 24">
            <a:extLst>
              <a:ext uri="{FF2B5EF4-FFF2-40B4-BE49-F238E27FC236}">
                <a16:creationId xmlns:a16="http://schemas.microsoft.com/office/drawing/2014/main" id="{83BAB3F2-CABA-900C-4722-05B80343869B}"/>
              </a:ext>
            </a:extLst>
          </p:cNvPr>
          <p:cNvSpPr/>
          <p:nvPr/>
        </p:nvSpPr>
        <p:spPr>
          <a:xfrm>
            <a:off x="7380543" y="4573979"/>
            <a:ext cx="1259578" cy="269841"/>
          </a:xfrm>
          <a:prstGeom prst="rect">
            <a:avLst/>
          </a:prstGeom>
          <a:solidFill>
            <a:schemeClr val="accent1">
              <a:lumMod val="20000"/>
              <a:lumOff val="8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4D69"/>
                </a:solidFill>
                <a:effectLst/>
                <a:uLnTx/>
                <a:uFillTx/>
                <a:latin typeface="Aptos" panose="02110004020202020204"/>
                <a:ea typeface="+mn-ea"/>
                <a:cs typeface="+mn-cs"/>
              </a:rPr>
              <a:t>Salary</a:t>
            </a:r>
          </a:p>
        </p:txBody>
      </p:sp>
      <p:sp>
        <p:nvSpPr>
          <p:cNvPr id="26" name="Rectangle 25">
            <a:extLst>
              <a:ext uri="{FF2B5EF4-FFF2-40B4-BE49-F238E27FC236}">
                <a16:creationId xmlns:a16="http://schemas.microsoft.com/office/drawing/2014/main" id="{F165DDFB-7F60-E2F6-1A89-1ECEDC5C2331}"/>
              </a:ext>
            </a:extLst>
          </p:cNvPr>
          <p:cNvSpPr/>
          <p:nvPr/>
        </p:nvSpPr>
        <p:spPr>
          <a:xfrm>
            <a:off x="381001" y="1076394"/>
            <a:ext cx="11410950" cy="1329022"/>
          </a:xfrm>
          <a:prstGeom prst="rect">
            <a:avLst/>
          </a:prstGeom>
          <a:noFill/>
          <a:ln w="19050" cap="flat" cmpd="sng" algn="ctr">
            <a:noFill/>
            <a:prstDash val="solid"/>
            <a:miter lim="800000"/>
          </a:ln>
          <a:effectLst/>
        </p:spPr>
        <p:txBody>
          <a:bodyPr rtlCol="0" anchor="ctr"/>
          <a:lstStyle/>
          <a:p>
            <a:pPr algn="ctr"/>
            <a:r>
              <a:rPr lang="en-US" sz="2400" b="1" dirty="0">
                <a:solidFill>
                  <a:srgbClr val="004D69"/>
                </a:solidFill>
              </a:rPr>
              <a:t>The Transformative Research Award and the Dornier MedTech Bridge Awards are critical additions to the AUA/UCF's research pipeline &amp; portfolio, intending to support independent researchers in the urology space.</a:t>
            </a:r>
            <a:endParaRPr lang="en-US" sz="2400" dirty="0">
              <a:solidFill>
                <a:srgbClr val="004D69"/>
              </a:solidFill>
            </a:endParaRPr>
          </a:p>
        </p:txBody>
      </p:sp>
      <p:sp>
        <p:nvSpPr>
          <p:cNvPr id="27" name="Rectangle 26">
            <a:extLst>
              <a:ext uri="{FF2B5EF4-FFF2-40B4-BE49-F238E27FC236}">
                <a16:creationId xmlns:a16="http://schemas.microsoft.com/office/drawing/2014/main" id="{20724C4A-C42B-395A-B86C-1E001BB7D35D}"/>
              </a:ext>
            </a:extLst>
          </p:cNvPr>
          <p:cNvSpPr/>
          <p:nvPr/>
        </p:nvSpPr>
        <p:spPr>
          <a:xfrm>
            <a:off x="8740018" y="2730842"/>
            <a:ext cx="3149527" cy="250834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EFC5FF7-A885-95A1-24F9-E2E80ABE3AA2}"/>
              </a:ext>
            </a:extLst>
          </p:cNvPr>
          <p:cNvSpPr/>
          <p:nvPr/>
        </p:nvSpPr>
        <p:spPr>
          <a:xfrm>
            <a:off x="245455" y="3378208"/>
            <a:ext cx="2664439" cy="479896"/>
          </a:xfrm>
          <a:prstGeom prst="rect">
            <a:avLst/>
          </a:prstGeom>
          <a:solidFill>
            <a:srgbClr val="E3F0F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D69"/>
                </a:solidFill>
                <a:effectLst/>
                <a:uLnTx/>
                <a:uFillTx/>
                <a:latin typeface="Aptos" panose="02110004020202020204"/>
                <a:ea typeface="+mn-ea"/>
                <a:cs typeface="+mn-cs"/>
              </a:rPr>
              <a:t>Medical Students </a:t>
            </a:r>
          </a:p>
        </p:txBody>
      </p:sp>
      <p:sp>
        <p:nvSpPr>
          <p:cNvPr id="28" name="Rectangle 27">
            <a:extLst>
              <a:ext uri="{FF2B5EF4-FFF2-40B4-BE49-F238E27FC236}">
                <a16:creationId xmlns:a16="http://schemas.microsoft.com/office/drawing/2014/main" id="{18808167-8E23-143F-3963-998AF6AA4E67}"/>
              </a:ext>
            </a:extLst>
          </p:cNvPr>
          <p:cNvSpPr/>
          <p:nvPr/>
        </p:nvSpPr>
        <p:spPr>
          <a:xfrm>
            <a:off x="3104841" y="3377696"/>
            <a:ext cx="2664439" cy="479895"/>
          </a:xfrm>
          <a:prstGeom prst="rect">
            <a:avLst/>
          </a:prstGeom>
          <a:solidFill>
            <a:srgbClr val="E3F0F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4D69"/>
                </a:solidFill>
                <a:effectLst/>
                <a:uLnTx/>
                <a:uFillTx/>
                <a:latin typeface="Aptos" panose="02110004020202020204"/>
                <a:ea typeface="+mn-ea"/>
                <a:cs typeface="+mn-cs"/>
              </a:rPr>
              <a:t>Residents</a:t>
            </a:r>
          </a:p>
        </p:txBody>
      </p:sp>
      <p:sp>
        <p:nvSpPr>
          <p:cNvPr id="29" name="Rectangle 28">
            <a:extLst>
              <a:ext uri="{FF2B5EF4-FFF2-40B4-BE49-F238E27FC236}">
                <a16:creationId xmlns:a16="http://schemas.microsoft.com/office/drawing/2014/main" id="{C2CF3BF9-4308-3B7E-07C2-F0CA3965406B}"/>
              </a:ext>
            </a:extLst>
          </p:cNvPr>
          <p:cNvSpPr/>
          <p:nvPr/>
        </p:nvSpPr>
        <p:spPr>
          <a:xfrm>
            <a:off x="7408914" y="3383632"/>
            <a:ext cx="1253251" cy="481579"/>
          </a:xfrm>
          <a:prstGeom prst="rect">
            <a:avLst/>
          </a:prstGeom>
          <a:solidFill>
            <a:srgbClr val="E3F0F9"/>
          </a:solidFill>
          <a:ln w="19050" cap="flat" cmpd="sng" algn="ctr">
            <a:noFill/>
            <a:prstDash val="solid"/>
            <a:miter lim="800000"/>
          </a:ln>
          <a:effectLst/>
        </p:spPr>
        <p:txBody>
          <a:bodyPr lIns="91440" tIns="45720" rIns="91440" bIns="45720" rtlCol="0" anchor="ctr"/>
          <a:lstStyle/>
          <a:p>
            <a:pPr algn="ctr">
              <a:defRPr/>
            </a:pPr>
            <a:r>
              <a:rPr lang="en-US" sz="1050" b="1" kern="0" dirty="0">
                <a:solidFill>
                  <a:srgbClr val="004D69"/>
                </a:solidFill>
                <a:latin typeface="Aptos" panose="02110004020202020204"/>
              </a:rPr>
              <a:t>Junior Faculty &amp; Early Career Physicians</a:t>
            </a:r>
            <a:endParaRPr lang="en-US" dirty="0">
              <a:solidFill>
                <a:srgbClr val="004D69"/>
              </a:solidFill>
            </a:endParaRPr>
          </a:p>
        </p:txBody>
      </p:sp>
      <p:sp>
        <p:nvSpPr>
          <p:cNvPr id="30" name="Rectangle 29">
            <a:extLst>
              <a:ext uri="{FF2B5EF4-FFF2-40B4-BE49-F238E27FC236}">
                <a16:creationId xmlns:a16="http://schemas.microsoft.com/office/drawing/2014/main" id="{58773316-90CC-34B3-6737-F64E1D37C896}"/>
              </a:ext>
            </a:extLst>
          </p:cNvPr>
          <p:cNvSpPr/>
          <p:nvPr/>
        </p:nvSpPr>
        <p:spPr>
          <a:xfrm>
            <a:off x="8850029" y="4587094"/>
            <a:ext cx="2680607" cy="261610"/>
          </a:xfrm>
          <a:prstGeom prst="rect">
            <a:avLst/>
          </a:prstGeom>
          <a:solidFill>
            <a:srgbClr val="E3F0F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4D69"/>
                </a:solidFill>
                <a:effectLst/>
                <a:uLnTx/>
                <a:uFillTx/>
                <a:latin typeface="Aptos" panose="02110004020202020204"/>
                <a:ea typeface="+mn-ea"/>
                <a:cs typeface="+mn-cs"/>
              </a:rPr>
              <a:t>Support</a:t>
            </a:r>
          </a:p>
        </p:txBody>
      </p:sp>
      <p:sp>
        <p:nvSpPr>
          <p:cNvPr id="31" name="Rectangle 30">
            <a:extLst>
              <a:ext uri="{FF2B5EF4-FFF2-40B4-BE49-F238E27FC236}">
                <a16:creationId xmlns:a16="http://schemas.microsoft.com/office/drawing/2014/main" id="{83E6A100-224A-74C4-0623-BCAD69A233B1}"/>
              </a:ext>
            </a:extLst>
          </p:cNvPr>
          <p:cNvSpPr/>
          <p:nvPr/>
        </p:nvSpPr>
        <p:spPr>
          <a:xfrm>
            <a:off x="5989073" y="3373708"/>
            <a:ext cx="1253251" cy="483883"/>
          </a:xfrm>
          <a:prstGeom prst="rect">
            <a:avLst/>
          </a:prstGeom>
          <a:solidFill>
            <a:srgbClr val="E3F0F9"/>
          </a:solidFill>
          <a:ln w="1905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4D69"/>
                </a:solidFill>
                <a:effectLst/>
                <a:uLnTx/>
                <a:uFillTx/>
                <a:latin typeface="Aptos" panose="02110004020202020204"/>
                <a:ea typeface="+mn-ea"/>
                <a:cs typeface="+mn-cs"/>
              </a:rPr>
              <a:t>Post Doctoral &amp; Clinical Fellows</a:t>
            </a:r>
            <a:endParaRPr lang="en-US" sz="1050" b="1" i="0" u="none" strike="noStrike" kern="0" cap="none" spc="0" normalizeH="0" baseline="0" noProof="0" dirty="0">
              <a:ln>
                <a:noFill/>
              </a:ln>
              <a:solidFill>
                <a:srgbClr val="004D69"/>
              </a:solidFill>
              <a:effectLst/>
              <a:uLnTx/>
              <a:uFillTx/>
              <a:latin typeface="Aptos" panose="02110004020202020204"/>
            </a:endParaRPr>
          </a:p>
        </p:txBody>
      </p:sp>
      <p:sp>
        <p:nvSpPr>
          <p:cNvPr id="32" name="Rectangle 31">
            <a:extLst>
              <a:ext uri="{FF2B5EF4-FFF2-40B4-BE49-F238E27FC236}">
                <a16:creationId xmlns:a16="http://schemas.microsoft.com/office/drawing/2014/main" id="{DA4F316F-EBFD-B0DA-8580-632D10F0514C}"/>
              </a:ext>
            </a:extLst>
          </p:cNvPr>
          <p:cNvSpPr/>
          <p:nvPr/>
        </p:nvSpPr>
        <p:spPr>
          <a:xfrm>
            <a:off x="8850029" y="3379202"/>
            <a:ext cx="2683071" cy="481579"/>
          </a:xfrm>
          <a:prstGeom prst="rect">
            <a:avLst/>
          </a:prstGeom>
          <a:solidFill>
            <a:srgbClr val="E3F0F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60" b="1" i="0" u="none" strike="noStrike" kern="0" cap="none" spc="0" normalizeH="0" baseline="0" noProof="0" dirty="0">
                <a:ln>
                  <a:noFill/>
                </a:ln>
                <a:solidFill>
                  <a:srgbClr val="004D69"/>
                </a:solidFill>
                <a:effectLst/>
                <a:uLnTx/>
                <a:uFillTx/>
                <a:latin typeface="Aptos" panose="02110004020202020204"/>
                <a:ea typeface="+mn-ea"/>
                <a:cs typeface="+mn-cs"/>
              </a:rPr>
              <a:t>Established Investigators</a:t>
            </a:r>
          </a:p>
        </p:txBody>
      </p:sp>
      <p:sp>
        <p:nvSpPr>
          <p:cNvPr id="34" name="Rectangle 33">
            <a:extLst>
              <a:ext uri="{FF2B5EF4-FFF2-40B4-BE49-F238E27FC236}">
                <a16:creationId xmlns:a16="http://schemas.microsoft.com/office/drawing/2014/main" id="{18202CBD-A2F5-0C55-613F-2B22C2D5D7E7}"/>
              </a:ext>
            </a:extLst>
          </p:cNvPr>
          <p:cNvSpPr/>
          <p:nvPr/>
        </p:nvSpPr>
        <p:spPr>
          <a:xfrm>
            <a:off x="7380544" y="4581086"/>
            <a:ext cx="1259578" cy="269841"/>
          </a:xfrm>
          <a:prstGeom prst="rect">
            <a:avLst/>
          </a:prstGeom>
          <a:solidFill>
            <a:srgbClr val="E3F0F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4D69"/>
                </a:solidFill>
                <a:effectLst/>
                <a:uLnTx/>
                <a:uFillTx/>
                <a:latin typeface="Aptos" panose="02110004020202020204"/>
                <a:ea typeface="+mn-ea"/>
                <a:cs typeface="+mn-cs"/>
              </a:rPr>
              <a:t>Salary</a:t>
            </a:r>
          </a:p>
        </p:txBody>
      </p:sp>
    </p:spTree>
    <p:extLst>
      <p:ext uri="{BB962C8B-B14F-4D97-AF65-F5344CB8AC3E}">
        <p14:creationId xmlns:p14="http://schemas.microsoft.com/office/powerpoint/2010/main" val="3562286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1F8473A-4900-FB73-9979-6DE49623E812}"/>
              </a:ext>
            </a:extLst>
          </p:cNvPr>
          <p:cNvGraphicFramePr>
            <a:graphicFrameLocks noGrp="1"/>
          </p:cNvGraphicFramePr>
          <p:nvPr>
            <p:ph idx="1"/>
            <p:extLst>
              <p:ext uri="{D42A27DB-BD31-4B8C-83A1-F6EECF244321}">
                <p14:modId xmlns:p14="http://schemas.microsoft.com/office/powerpoint/2010/main" val="2878971253"/>
              </p:ext>
            </p:extLst>
          </p:nvPr>
        </p:nvGraphicFramePr>
        <p:xfrm>
          <a:off x="268320" y="1467472"/>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a:extLst>
              <a:ext uri="{FF2B5EF4-FFF2-40B4-BE49-F238E27FC236}">
                <a16:creationId xmlns:a16="http://schemas.microsoft.com/office/drawing/2014/main" id="{D05D710D-C57A-CC33-C13B-3083B80107B8}"/>
              </a:ext>
            </a:extLst>
          </p:cNvPr>
          <p:cNvSpPr>
            <a:spLocks noGrp="1"/>
          </p:cNvSpPr>
          <p:nvPr>
            <p:ph type="body" sz="quarter" idx="13"/>
          </p:nvPr>
        </p:nvSpPr>
        <p:spPr/>
        <p:txBody>
          <a:bodyPr/>
          <a:lstStyle/>
          <a:p>
            <a:r>
              <a:rPr lang="en-US" dirty="0"/>
              <a:t>Application Process</a:t>
            </a:r>
          </a:p>
        </p:txBody>
      </p:sp>
    </p:spTree>
    <p:extLst>
      <p:ext uri="{BB962C8B-B14F-4D97-AF65-F5344CB8AC3E}">
        <p14:creationId xmlns:p14="http://schemas.microsoft.com/office/powerpoint/2010/main" val="2554608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1F69B82-0F6A-8E56-B448-EE08A22674F5}"/>
              </a:ext>
            </a:extLst>
          </p:cNvPr>
          <p:cNvPicPr>
            <a:picLocks noChangeAspect="1"/>
          </p:cNvPicPr>
          <p:nvPr/>
        </p:nvPicPr>
        <p:blipFill>
          <a:blip r:embed="rId3"/>
          <a:srcRect t="2081" r="2280" b="3647"/>
          <a:stretch>
            <a:fillRect/>
          </a:stretch>
        </p:blipFill>
        <p:spPr>
          <a:xfrm>
            <a:off x="667043" y="883049"/>
            <a:ext cx="4721036" cy="5793630"/>
          </a:xfrm>
          <a:prstGeom prst="rect">
            <a:avLst/>
          </a:prstGeom>
        </p:spPr>
      </p:pic>
      <p:sp>
        <p:nvSpPr>
          <p:cNvPr id="3" name="Text Placeholder 2">
            <a:extLst>
              <a:ext uri="{FF2B5EF4-FFF2-40B4-BE49-F238E27FC236}">
                <a16:creationId xmlns:a16="http://schemas.microsoft.com/office/drawing/2014/main" id="{21D28E10-B070-EBB2-B399-90ADCDCA9CD5}"/>
              </a:ext>
            </a:extLst>
          </p:cNvPr>
          <p:cNvSpPr>
            <a:spLocks noGrp="1"/>
          </p:cNvSpPr>
          <p:nvPr>
            <p:ph type="body" sz="quarter" idx="13"/>
          </p:nvPr>
        </p:nvSpPr>
        <p:spPr>
          <a:xfrm>
            <a:off x="5852161" y="142607"/>
            <a:ext cx="6142196" cy="511175"/>
          </a:xfrm>
        </p:spPr>
        <p:txBody>
          <a:bodyPr/>
          <a:lstStyle/>
          <a:p>
            <a:r>
              <a:rPr lang="en-US" b="0" i="0" u="none" strike="noStrike" dirty="0">
                <a:solidFill>
                  <a:srgbClr val="FFFFFF"/>
                </a:solidFill>
                <a:effectLst/>
                <a:latin typeface="Arial" panose="020B0604020202020204" pitchFamily="34" charset="0"/>
              </a:rPr>
              <a:t>AUA </a:t>
            </a:r>
            <a:r>
              <a:rPr lang="en-US" b="0" i="0" u="none" strike="noStrike" dirty="0">
                <a:solidFill>
                  <a:srgbClr val="FFFFFF"/>
                </a:solidFill>
                <a:effectLst/>
                <a:latin typeface="Frutiger LT Pro 45 Light" panose="020B0403030504020204" pitchFamily="34" charset="0"/>
              </a:rPr>
              <a:t>Research Grants: Online Presence</a:t>
            </a:r>
            <a:r>
              <a:rPr lang="en-US" b="0" i="0" dirty="0">
                <a:solidFill>
                  <a:srgbClr val="000000"/>
                </a:solidFill>
                <a:effectLst/>
                <a:latin typeface="Arial" panose="020B0604020202020204" pitchFamily="34" charset="0"/>
              </a:rPr>
              <a:t>​</a:t>
            </a:r>
            <a:endParaRPr lang="en-US" dirty="0"/>
          </a:p>
        </p:txBody>
      </p:sp>
      <p:sp>
        <p:nvSpPr>
          <p:cNvPr id="2" name="Rectangle 1">
            <a:extLst>
              <a:ext uri="{FF2B5EF4-FFF2-40B4-BE49-F238E27FC236}">
                <a16:creationId xmlns:a16="http://schemas.microsoft.com/office/drawing/2014/main" id="{48E160CA-7D8E-68CF-299A-20966D355863}"/>
              </a:ext>
            </a:extLst>
          </p:cNvPr>
          <p:cNvSpPr/>
          <p:nvPr/>
        </p:nvSpPr>
        <p:spPr>
          <a:xfrm>
            <a:off x="1061884" y="2562472"/>
            <a:ext cx="1292830" cy="28271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Rectangle 3">
            <a:extLst>
              <a:ext uri="{FF2B5EF4-FFF2-40B4-BE49-F238E27FC236}">
                <a16:creationId xmlns:a16="http://schemas.microsoft.com/office/drawing/2014/main" id="{95E4C402-5577-5AE7-97EF-6068B44AC225}"/>
              </a:ext>
            </a:extLst>
          </p:cNvPr>
          <p:cNvSpPr/>
          <p:nvPr/>
        </p:nvSpPr>
        <p:spPr>
          <a:xfrm>
            <a:off x="2468604" y="2845182"/>
            <a:ext cx="1415137" cy="93468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9" name="Straight Arrow Connector 8">
            <a:extLst>
              <a:ext uri="{FF2B5EF4-FFF2-40B4-BE49-F238E27FC236}">
                <a16:creationId xmlns:a16="http://schemas.microsoft.com/office/drawing/2014/main" id="{3E7BF7DD-0B3C-FB10-3016-2803F2152E28}"/>
              </a:ext>
            </a:extLst>
          </p:cNvPr>
          <p:cNvCxnSpPr>
            <a:cxnSpLocks/>
          </p:cNvCxnSpPr>
          <p:nvPr/>
        </p:nvCxnSpPr>
        <p:spPr>
          <a:xfrm>
            <a:off x="3997631" y="3312523"/>
            <a:ext cx="3192009" cy="59237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45A0DD46-612B-B158-9836-385163C6ED45}"/>
              </a:ext>
            </a:extLst>
          </p:cNvPr>
          <p:cNvPicPr>
            <a:picLocks noChangeAspect="1"/>
          </p:cNvPicPr>
          <p:nvPr/>
        </p:nvPicPr>
        <p:blipFill>
          <a:blip r:embed="rId4"/>
          <a:srcRect l="34792" t="10939" b="60090"/>
          <a:stretch>
            <a:fillRect/>
          </a:stretch>
        </p:blipFill>
        <p:spPr>
          <a:xfrm>
            <a:off x="7344680" y="1040321"/>
            <a:ext cx="3085889" cy="1986798"/>
          </a:xfrm>
          <a:prstGeom prst="rect">
            <a:avLst/>
          </a:prstGeom>
        </p:spPr>
      </p:pic>
      <p:pic>
        <p:nvPicPr>
          <p:cNvPr id="14" name="Picture 13">
            <a:extLst>
              <a:ext uri="{FF2B5EF4-FFF2-40B4-BE49-F238E27FC236}">
                <a16:creationId xmlns:a16="http://schemas.microsoft.com/office/drawing/2014/main" id="{F079970D-1E74-0158-D6FA-04AB0401992C}"/>
              </a:ext>
            </a:extLst>
          </p:cNvPr>
          <p:cNvPicPr>
            <a:picLocks noChangeAspect="1"/>
          </p:cNvPicPr>
          <p:nvPr/>
        </p:nvPicPr>
        <p:blipFill>
          <a:blip r:embed="rId4"/>
          <a:srcRect l="34792" t="71935" b="2467"/>
          <a:stretch>
            <a:fillRect/>
          </a:stretch>
        </p:blipFill>
        <p:spPr>
          <a:xfrm>
            <a:off x="7354353" y="3027119"/>
            <a:ext cx="3085889" cy="1755555"/>
          </a:xfrm>
          <a:prstGeom prst="rect">
            <a:avLst/>
          </a:prstGeom>
        </p:spPr>
      </p:pic>
      <p:sp>
        <p:nvSpPr>
          <p:cNvPr id="6" name="Rectangle 5">
            <a:extLst>
              <a:ext uri="{FF2B5EF4-FFF2-40B4-BE49-F238E27FC236}">
                <a16:creationId xmlns:a16="http://schemas.microsoft.com/office/drawing/2014/main" id="{42331618-F4E2-45EF-3F11-52CBBBD89135}"/>
              </a:ext>
            </a:extLst>
          </p:cNvPr>
          <p:cNvSpPr/>
          <p:nvPr/>
        </p:nvSpPr>
        <p:spPr>
          <a:xfrm>
            <a:off x="7354353" y="941468"/>
            <a:ext cx="3092561" cy="3679694"/>
          </a:xfrm>
          <a:prstGeom prst="rect">
            <a:avLst/>
          </a:prstGeom>
          <a:noFill/>
          <a:ln w="28575">
            <a:solidFill>
              <a:srgbClr val="411B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a:extLst>
              <a:ext uri="{FF2B5EF4-FFF2-40B4-BE49-F238E27FC236}">
                <a16:creationId xmlns:a16="http://schemas.microsoft.com/office/drawing/2014/main" id="{983A0B32-D270-548E-35B9-CB02E5A4A3EC}"/>
              </a:ext>
            </a:extLst>
          </p:cNvPr>
          <p:cNvSpPr/>
          <p:nvPr/>
        </p:nvSpPr>
        <p:spPr>
          <a:xfrm>
            <a:off x="7344680" y="3696928"/>
            <a:ext cx="3076216" cy="29496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 name="Picture 11" descr="A qr code with a white background&#10;&#10;AI-generated content may be incorrect.">
            <a:extLst>
              <a:ext uri="{FF2B5EF4-FFF2-40B4-BE49-F238E27FC236}">
                <a16:creationId xmlns:a16="http://schemas.microsoft.com/office/drawing/2014/main" id="{E0ADE01F-DC6B-5AA0-52A8-3B71E94577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4615" y="5007701"/>
            <a:ext cx="1691261" cy="1691261"/>
          </a:xfrm>
          <a:prstGeom prst="rect">
            <a:avLst/>
          </a:prstGeom>
        </p:spPr>
      </p:pic>
      <p:sp>
        <p:nvSpPr>
          <p:cNvPr id="15" name="TextBox 14">
            <a:extLst>
              <a:ext uri="{FF2B5EF4-FFF2-40B4-BE49-F238E27FC236}">
                <a16:creationId xmlns:a16="http://schemas.microsoft.com/office/drawing/2014/main" id="{9C219873-5110-0385-8459-BA664F626FE4}"/>
              </a:ext>
            </a:extLst>
          </p:cNvPr>
          <p:cNvSpPr txBox="1"/>
          <p:nvPr/>
        </p:nvSpPr>
        <p:spPr>
          <a:xfrm>
            <a:off x="6096000" y="5380263"/>
            <a:ext cx="3696929" cy="954107"/>
          </a:xfrm>
          <a:prstGeom prst="rect">
            <a:avLst/>
          </a:prstGeom>
          <a:noFill/>
        </p:spPr>
        <p:txBody>
          <a:bodyPr wrap="square" rtlCol="0">
            <a:spAutoFit/>
          </a:bodyPr>
          <a:lstStyle/>
          <a:p>
            <a:pPr algn="ctr"/>
            <a:r>
              <a:rPr lang="en-US" sz="2800" dirty="0">
                <a:solidFill>
                  <a:srgbClr val="C00000"/>
                </a:solidFill>
                <a:latin typeface="Amasis MT Pro" panose="020F0502020204030204" pitchFamily="18" charset="0"/>
              </a:rPr>
              <a:t>Check out our Funding Opportunities!</a:t>
            </a:r>
          </a:p>
        </p:txBody>
      </p:sp>
    </p:spTree>
    <p:extLst>
      <p:ext uri="{BB962C8B-B14F-4D97-AF65-F5344CB8AC3E}">
        <p14:creationId xmlns:p14="http://schemas.microsoft.com/office/powerpoint/2010/main" val="1207402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DB584-7595-47AB-D6BD-04224DE17F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DFADB6-8107-DC37-DECD-E7C3D6806460}"/>
              </a:ext>
            </a:extLst>
          </p:cNvPr>
          <p:cNvSpPr>
            <a:spLocks noGrp="1"/>
          </p:cNvSpPr>
          <p:nvPr>
            <p:ph idx="1"/>
          </p:nvPr>
        </p:nvSpPr>
        <p:spPr>
          <a:xfrm>
            <a:off x="336430" y="1026543"/>
            <a:ext cx="11604872" cy="5581291"/>
          </a:xfrm>
        </p:spPr>
        <p:txBody>
          <a:bodyPr vert="horz" lIns="91440" tIns="45720" rIns="91440" bIns="45720" rtlCol="0" anchor="t">
            <a:normAutofit lnSpcReduction="10000"/>
          </a:bodyPr>
          <a:lstStyle/>
          <a:p>
            <a:pPr marL="0" indent="0" algn="ctr">
              <a:buNone/>
            </a:pPr>
            <a:r>
              <a:rPr lang="en-US" sz="3200" b="1" dirty="0">
                <a:solidFill>
                  <a:srgbClr val="009999"/>
                </a:solidFill>
              </a:rPr>
              <a:t>Residency Research Award </a:t>
            </a:r>
          </a:p>
          <a:p>
            <a:pPr marL="0" indent="0" algn="ctr">
              <a:buNone/>
            </a:pPr>
            <a:r>
              <a:rPr lang="en-US" sz="2000" dirty="0"/>
              <a:t>Letter of Intent is </a:t>
            </a:r>
            <a:r>
              <a:rPr lang="en-US" sz="2000" u="sng" dirty="0"/>
              <a:t>OPEN</a:t>
            </a:r>
            <a:r>
              <a:rPr lang="en-US" sz="2000" dirty="0"/>
              <a:t> &amp; CLOSES November 3</a:t>
            </a:r>
          </a:p>
          <a:p>
            <a:pPr marL="0" indent="0" algn="ctr">
              <a:buNone/>
            </a:pPr>
            <a:r>
              <a:rPr lang="en-US" sz="2000" dirty="0"/>
              <a:t>Full application </a:t>
            </a:r>
            <a:r>
              <a:rPr lang="en-US" sz="2000" u="sng" dirty="0"/>
              <a:t>OPENS November 7</a:t>
            </a:r>
            <a:r>
              <a:rPr lang="en-US" sz="2000" dirty="0"/>
              <a:t> &amp; CLOSES January 5, 2026</a:t>
            </a:r>
          </a:p>
          <a:p>
            <a:pPr marL="0" indent="0" algn="ctr">
              <a:buNone/>
            </a:pPr>
            <a:endParaRPr lang="en-US" sz="2400" dirty="0"/>
          </a:p>
          <a:p>
            <a:pPr marL="0" indent="0" algn="ctr">
              <a:buNone/>
            </a:pPr>
            <a:r>
              <a:rPr lang="en-US" sz="3200" b="1" dirty="0">
                <a:solidFill>
                  <a:srgbClr val="009999"/>
                </a:solidFill>
              </a:rPr>
              <a:t>LEAD Award</a:t>
            </a:r>
          </a:p>
          <a:p>
            <a:pPr marL="0" indent="0" algn="ctr">
              <a:buNone/>
            </a:pPr>
            <a:r>
              <a:rPr lang="en-US" sz="2000" dirty="0"/>
              <a:t>Full application </a:t>
            </a:r>
            <a:r>
              <a:rPr lang="en-US" sz="2000" u="sng" dirty="0"/>
              <a:t>OPENS November 7</a:t>
            </a:r>
            <a:r>
              <a:rPr lang="en-US" sz="2000" dirty="0"/>
              <a:t> &amp; CLOSE January 5, 2026</a:t>
            </a:r>
          </a:p>
          <a:p>
            <a:pPr marL="0" indent="0" algn="ctr">
              <a:buNone/>
            </a:pPr>
            <a:endParaRPr lang="en-US" sz="2400" dirty="0"/>
          </a:p>
          <a:p>
            <a:pPr marL="0" indent="0" algn="ctr">
              <a:buNone/>
            </a:pPr>
            <a:r>
              <a:rPr lang="en-US" sz="3200" b="1" dirty="0">
                <a:solidFill>
                  <a:srgbClr val="009999"/>
                </a:solidFill>
              </a:rPr>
              <a:t>Research Scholar Award</a:t>
            </a:r>
          </a:p>
          <a:p>
            <a:pPr marL="457200" lvl="1" indent="0" algn="ctr">
              <a:buNone/>
            </a:pPr>
            <a:r>
              <a:rPr lang="en-US" sz="2000" dirty="0"/>
              <a:t>Letter of Intent </a:t>
            </a:r>
            <a:r>
              <a:rPr lang="en-US" sz="2000" u="sng" dirty="0"/>
              <a:t>OPENS October 17</a:t>
            </a:r>
            <a:r>
              <a:rPr lang="en-US" sz="2000" dirty="0"/>
              <a:t> &amp; CLOSES November 17</a:t>
            </a:r>
          </a:p>
          <a:p>
            <a:pPr marL="457200" lvl="1" indent="0" algn="ctr">
              <a:buNone/>
            </a:pPr>
            <a:r>
              <a:rPr lang="en-US" sz="2000" dirty="0"/>
              <a:t>Full applications </a:t>
            </a:r>
            <a:r>
              <a:rPr lang="en-US" sz="2000" u="sng" dirty="0"/>
              <a:t>OPEN November 21</a:t>
            </a:r>
            <a:r>
              <a:rPr lang="en-US" sz="2000" dirty="0"/>
              <a:t> &amp; CLOSES January 19, 2026</a:t>
            </a:r>
          </a:p>
          <a:p>
            <a:pPr marL="457200" lvl="1" indent="0" algn="ctr">
              <a:buNone/>
            </a:pPr>
            <a:endParaRPr lang="en-US" sz="2000" dirty="0"/>
          </a:p>
          <a:p>
            <a:pPr marL="457200" lvl="1" indent="0" algn="ctr">
              <a:buNone/>
            </a:pPr>
            <a:endParaRPr lang="en-US" sz="2000" dirty="0"/>
          </a:p>
          <a:p>
            <a:pPr marL="457200" lvl="1" indent="0" algn="ctr">
              <a:buNone/>
            </a:pPr>
            <a:r>
              <a:rPr lang="en-US" sz="3200" b="1" i="1" dirty="0">
                <a:solidFill>
                  <a:srgbClr val="C00000"/>
                </a:solidFill>
              </a:rPr>
              <a:t>Visit the AUA Research Grants Page to Apply!</a:t>
            </a:r>
          </a:p>
          <a:p>
            <a:pPr marL="457200" lvl="1" indent="0" algn="ctr">
              <a:buNone/>
            </a:pPr>
            <a:r>
              <a:rPr lang="en-US" sz="2000" dirty="0"/>
              <a:t>https://www.auanet.org/research-and-data/research-awards/research-grant-opportunities</a:t>
            </a:r>
          </a:p>
        </p:txBody>
      </p:sp>
      <p:sp>
        <p:nvSpPr>
          <p:cNvPr id="2" name="Text Placeholder 1">
            <a:extLst>
              <a:ext uri="{FF2B5EF4-FFF2-40B4-BE49-F238E27FC236}">
                <a16:creationId xmlns:a16="http://schemas.microsoft.com/office/drawing/2014/main" id="{6136FD26-E5A6-9E50-ED2D-62995BAF5E59}"/>
              </a:ext>
            </a:extLst>
          </p:cNvPr>
          <p:cNvSpPr>
            <a:spLocks noGrp="1"/>
          </p:cNvSpPr>
          <p:nvPr>
            <p:ph type="body" sz="quarter" idx="13"/>
          </p:nvPr>
        </p:nvSpPr>
        <p:spPr>
          <a:xfrm>
            <a:off x="4036291" y="170884"/>
            <a:ext cx="7905011" cy="438150"/>
          </a:xfrm>
        </p:spPr>
        <p:txBody>
          <a:bodyPr>
            <a:normAutofit/>
          </a:bodyPr>
          <a:lstStyle/>
          <a:p>
            <a:pPr marL="0" indent="0" algn="r">
              <a:buNone/>
            </a:pPr>
            <a:r>
              <a:rPr lang="en-US">
                <a:solidFill>
                  <a:schemeClr val="bg1"/>
                </a:solidFill>
              </a:rPr>
              <a:t>2026 Research Grants – Upcoming Opportunities</a:t>
            </a:r>
          </a:p>
        </p:txBody>
      </p:sp>
    </p:spTree>
    <p:extLst>
      <p:ext uri="{BB962C8B-B14F-4D97-AF65-F5344CB8AC3E}">
        <p14:creationId xmlns:p14="http://schemas.microsoft.com/office/powerpoint/2010/main" val="4191678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9B65551-1DDE-52CF-7F5C-3053A48D356C}"/>
              </a:ext>
            </a:extLst>
          </p:cNvPr>
          <p:cNvGrpSpPr/>
          <p:nvPr/>
        </p:nvGrpSpPr>
        <p:grpSpPr>
          <a:xfrm>
            <a:off x="684028" y="2213416"/>
            <a:ext cx="10823944" cy="3498112"/>
            <a:chOff x="457200" y="914400"/>
            <a:chExt cx="10241280" cy="3291840"/>
          </a:xfrm>
          <a:solidFill>
            <a:schemeClr val="accent1"/>
          </a:solidFill>
        </p:grpSpPr>
        <p:sp>
          <p:nvSpPr>
            <p:cNvPr id="7" name="Rounded Rectangle 1">
              <a:extLst>
                <a:ext uri="{FF2B5EF4-FFF2-40B4-BE49-F238E27FC236}">
                  <a16:creationId xmlns:a16="http://schemas.microsoft.com/office/drawing/2014/main" id="{A526CBFB-7107-C521-E285-BE4F0B308003}"/>
                </a:ext>
              </a:extLst>
            </p:cNvPr>
            <p:cNvSpPr/>
            <p:nvPr/>
          </p:nvSpPr>
          <p:spPr>
            <a:xfrm>
              <a:off x="457200" y="91440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Medical Student Fellowship</a:t>
              </a:r>
            </a:p>
          </p:txBody>
        </p:sp>
        <p:sp>
          <p:nvSpPr>
            <p:cNvPr id="8" name="Rounded Rectangle 2">
              <a:extLst>
                <a:ext uri="{FF2B5EF4-FFF2-40B4-BE49-F238E27FC236}">
                  <a16:creationId xmlns:a16="http://schemas.microsoft.com/office/drawing/2014/main" id="{9C7C37AA-F22A-602E-9C30-FA201008056C}"/>
                </a:ext>
              </a:extLst>
            </p:cNvPr>
            <p:cNvSpPr/>
            <p:nvPr/>
          </p:nvSpPr>
          <p:spPr>
            <a:xfrm>
              <a:off x="2560320" y="91440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Boston Scientific Medical Student Innovation Fellowship</a:t>
              </a:r>
            </a:p>
          </p:txBody>
        </p:sp>
        <p:sp>
          <p:nvSpPr>
            <p:cNvPr id="9" name="Rounded Rectangle 3">
              <a:extLst>
                <a:ext uri="{FF2B5EF4-FFF2-40B4-BE49-F238E27FC236}">
                  <a16:creationId xmlns:a16="http://schemas.microsoft.com/office/drawing/2014/main" id="{C3E708F4-E2EF-05AC-CDF3-2EDEAA8BCF12}"/>
                </a:ext>
              </a:extLst>
            </p:cNvPr>
            <p:cNvSpPr/>
            <p:nvPr/>
          </p:nvSpPr>
          <p:spPr>
            <a:xfrm>
              <a:off x="4663440" y="91440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Humanitarian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Award</a:t>
              </a:r>
            </a:p>
          </p:txBody>
        </p:sp>
        <p:sp>
          <p:nvSpPr>
            <p:cNvPr id="10" name="Rounded Rectangle 4">
              <a:extLst>
                <a:ext uri="{FF2B5EF4-FFF2-40B4-BE49-F238E27FC236}">
                  <a16:creationId xmlns:a16="http://schemas.microsoft.com/office/drawing/2014/main" id="{A110724E-2A07-FCEA-1804-7E9477B150F5}"/>
                </a:ext>
              </a:extLst>
            </p:cNvPr>
            <p:cNvSpPr/>
            <p:nvPr/>
          </p:nvSpPr>
          <p:spPr>
            <a:xfrm>
              <a:off x="6766560" y="91440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Health Equity Fellowship</a:t>
              </a:r>
            </a:p>
          </p:txBody>
        </p:sp>
        <p:sp>
          <p:nvSpPr>
            <p:cNvPr id="11" name="Rounded Rectangle 5">
              <a:extLst>
                <a:ext uri="{FF2B5EF4-FFF2-40B4-BE49-F238E27FC236}">
                  <a16:creationId xmlns:a16="http://schemas.microsoft.com/office/drawing/2014/main" id="{C570A9FC-3097-7105-46BC-63F2F4A4AA25}"/>
                </a:ext>
              </a:extLst>
            </p:cNvPr>
            <p:cNvSpPr/>
            <p:nvPr/>
          </p:nvSpPr>
          <p:spPr>
            <a:xfrm>
              <a:off x="8869680" y="91440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Rising Star in Urology Award</a:t>
              </a:r>
            </a:p>
          </p:txBody>
        </p:sp>
        <p:sp>
          <p:nvSpPr>
            <p:cNvPr id="12" name="Rounded Rectangle 6">
              <a:extLst>
                <a:ext uri="{FF2B5EF4-FFF2-40B4-BE49-F238E27FC236}">
                  <a16:creationId xmlns:a16="http://schemas.microsoft.com/office/drawing/2014/main" id="{D73BEFF8-5684-927B-0562-8F08ACA5F3D5}"/>
                </a:ext>
              </a:extLst>
            </p:cNvPr>
            <p:cNvSpPr/>
            <p:nvPr/>
          </p:nvSpPr>
          <p:spPr>
            <a:xfrm>
              <a:off x="457200" y="210312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Humanitarian Quality Improvement Research Program</a:t>
              </a:r>
            </a:p>
          </p:txBody>
        </p:sp>
        <p:sp>
          <p:nvSpPr>
            <p:cNvPr id="13" name="Rounded Rectangle 7">
              <a:extLst>
                <a:ext uri="{FF2B5EF4-FFF2-40B4-BE49-F238E27FC236}">
                  <a16:creationId xmlns:a16="http://schemas.microsoft.com/office/drawing/2014/main" id="{33BA45B9-04FA-B735-DD25-D6252242D309}"/>
                </a:ext>
              </a:extLst>
            </p:cNvPr>
            <p:cNvSpPr/>
            <p:nvPr/>
          </p:nvSpPr>
          <p:spPr>
            <a:xfrm>
              <a:off x="2560320" y="210312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UCF Bridge Award</a:t>
              </a:r>
            </a:p>
          </p:txBody>
        </p:sp>
        <p:sp>
          <p:nvSpPr>
            <p:cNvPr id="14" name="Rounded Rectangle 8">
              <a:extLst>
                <a:ext uri="{FF2B5EF4-FFF2-40B4-BE49-F238E27FC236}">
                  <a16:creationId xmlns:a16="http://schemas.microsoft.com/office/drawing/2014/main" id="{434B0C70-E28E-594C-D686-7ABC5288247B}"/>
                </a:ext>
              </a:extLst>
            </p:cNvPr>
            <p:cNvSpPr/>
            <p:nvPr/>
          </p:nvSpPr>
          <p:spPr>
            <a:xfrm>
              <a:off x="4663440" y="210312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Chesapeake Urology Clerkship</a:t>
              </a:r>
            </a:p>
          </p:txBody>
        </p:sp>
        <p:sp>
          <p:nvSpPr>
            <p:cNvPr id="15" name="Rounded Rectangle 9">
              <a:extLst>
                <a:ext uri="{FF2B5EF4-FFF2-40B4-BE49-F238E27FC236}">
                  <a16:creationId xmlns:a16="http://schemas.microsoft.com/office/drawing/2014/main" id="{D7B5DABA-412E-905D-5019-6FA6EF9A09E4}"/>
                </a:ext>
              </a:extLst>
            </p:cNvPr>
            <p:cNvSpPr/>
            <p:nvPr/>
          </p:nvSpPr>
          <p:spPr>
            <a:xfrm>
              <a:off x="6766560" y="210312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Expert Lecture Program</a:t>
              </a:r>
            </a:p>
          </p:txBody>
        </p:sp>
        <p:sp>
          <p:nvSpPr>
            <p:cNvPr id="16" name="Rounded Rectangle 10">
              <a:extLst>
                <a:ext uri="{FF2B5EF4-FFF2-40B4-BE49-F238E27FC236}">
                  <a16:creationId xmlns:a16="http://schemas.microsoft.com/office/drawing/2014/main" id="{7EE40909-AFEB-06D6-B5A5-4D1DFC75C82E}"/>
                </a:ext>
              </a:extLst>
            </p:cNvPr>
            <p:cNvSpPr/>
            <p:nvPr/>
          </p:nvSpPr>
          <p:spPr>
            <a:xfrm>
              <a:off x="8869680" y="210312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Humanitarian Recognition Award</a:t>
              </a:r>
            </a:p>
          </p:txBody>
        </p:sp>
        <p:sp>
          <p:nvSpPr>
            <p:cNvPr id="17" name="Rounded Rectangle 11">
              <a:extLst>
                <a:ext uri="{FF2B5EF4-FFF2-40B4-BE49-F238E27FC236}">
                  <a16:creationId xmlns:a16="http://schemas.microsoft.com/office/drawing/2014/main" id="{8DB0FB51-6A32-634B-31AB-B96CB89BF59F}"/>
                </a:ext>
              </a:extLst>
            </p:cNvPr>
            <p:cNvSpPr/>
            <p:nvPr/>
          </p:nvSpPr>
          <p:spPr>
            <a:xfrm>
              <a:off x="457200" y="329184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UCF Gold Humanitarian Award</a:t>
              </a:r>
            </a:p>
          </p:txBody>
        </p:sp>
        <p:sp>
          <p:nvSpPr>
            <p:cNvPr id="18" name="Rounded Rectangle 12">
              <a:extLst>
                <a:ext uri="{FF2B5EF4-FFF2-40B4-BE49-F238E27FC236}">
                  <a16:creationId xmlns:a16="http://schemas.microsoft.com/office/drawing/2014/main" id="{43D70A34-212B-28FB-2AA7-A4A00DDB1E21}"/>
                </a:ext>
              </a:extLst>
            </p:cNvPr>
            <p:cNvSpPr/>
            <p:nvPr/>
          </p:nvSpPr>
          <p:spPr>
            <a:xfrm>
              <a:off x="2560320" y="329184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International Student Humanitarian Grant Program</a:t>
              </a:r>
            </a:p>
          </p:txBody>
        </p:sp>
        <p:sp>
          <p:nvSpPr>
            <p:cNvPr id="19" name="Rounded Rectangle 13">
              <a:extLst>
                <a:ext uri="{FF2B5EF4-FFF2-40B4-BE49-F238E27FC236}">
                  <a16:creationId xmlns:a16="http://schemas.microsoft.com/office/drawing/2014/main" id="{0FF678A7-BABA-53C3-34F0-4833554C372A}"/>
                </a:ext>
              </a:extLst>
            </p:cNvPr>
            <p:cNvSpPr/>
            <p:nvPr/>
          </p:nvSpPr>
          <p:spPr>
            <a:xfrm>
              <a:off x="4663440" y="329184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Research Scholar Award</a:t>
              </a:r>
            </a:p>
          </p:txBody>
        </p:sp>
        <p:sp>
          <p:nvSpPr>
            <p:cNvPr id="20" name="Rounded Rectangle 14">
              <a:extLst>
                <a:ext uri="{FF2B5EF4-FFF2-40B4-BE49-F238E27FC236}">
                  <a16:creationId xmlns:a16="http://schemas.microsoft.com/office/drawing/2014/main" id="{01FB3F6F-8083-3815-D22B-7FCFAB8A6E13}"/>
                </a:ext>
              </a:extLst>
            </p:cNvPr>
            <p:cNvSpPr/>
            <p:nvPr/>
          </p:nvSpPr>
          <p:spPr>
            <a:xfrm>
              <a:off x="6766560" y="329184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Residency Research Award</a:t>
              </a:r>
            </a:p>
          </p:txBody>
        </p:sp>
        <p:sp>
          <p:nvSpPr>
            <p:cNvPr id="21" name="Rounded Rectangle 15">
              <a:extLst>
                <a:ext uri="{FF2B5EF4-FFF2-40B4-BE49-F238E27FC236}">
                  <a16:creationId xmlns:a16="http://schemas.microsoft.com/office/drawing/2014/main" id="{1371388F-A5DC-C129-86C0-DDD90885ADD1}"/>
                </a:ext>
              </a:extLst>
            </p:cNvPr>
            <p:cNvSpPr/>
            <p:nvPr/>
          </p:nvSpPr>
          <p:spPr>
            <a:xfrm>
              <a:off x="8869680" y="3291840"/>
              <a:ext cx="1828800" cy="914400"/>
            </a:xfrm>
            <a:prstGeom prst="roundRect">
              <a:avLst/>
            </a:prstGeom>
            <a:grpFill/>
            <a:ln w="12700">
              <a:solidFill>
                <a:schemeClr val="accent1">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LEAD Award</a:t>
              </a:r>
            </a:p>
          </p:txBody>
        </p:sp>
      </p:grpSp>
      <p:sp>
        <p:nvSpPr>
          <p:cNvPr id="22" name="Title 1">
            <a:extLst>
              <a:ext uri="{FF2B5EF4-FFF2-40B4-BE49-F238E27FC236}">
                <a16:creationId xmlns:a16="http://schemas.microsoft.com/office/drawing/2014/main" id="{69964048-9402-8CC4-C92D-C5761BFB7761}"/>
              </a:ext>
            </a:extLst>
          </p:cNvPr>
          <p:cNvSpPr>
            <a:spLocks noGrp="1"/>
          </p:cNvSpPr>
          <p:nvPr>
            <p:ph type="title"/>
          </p:nvPr>
        </p:nvSpPr>
        <p:spPr>
          <a:xfrm>
            <a:off x="2761838" y="1219824"/>
            <a:ext cx="8601170" cy="612838"/>
          </a:xfrm>
        </p:spPr>
        <p:txBody>
          <a:bodyPr>
            <a:normAutofit/>
          </a:bodyPr>
          <a:lstStyle/>
          <a:p>
            <a:pPr algn="ctr"/>
            <a:r>
              <a:rPr lang="en-US" dirty="0"/>
              <a:t>Urology Care Foundation Programs</a:t>
            </a:r>
          </a:p>
        </p:txBody>
      </p:sp>
      <p:sp>
        <p:nvSpPr>
          <p:cNvPr id="5" name="TextBox 4">
            <a:extLst>
              <a:ext uri="{FF2B5EF4-FFF2-40B4-BE49-F238E27FC236}">
                <a16:creationId xmlns:a16="http://schemas.microsoft.com/office/drawing/2014/main" id="{C314645A-B86A-747A-E7FC-ED84B9FE41E5}"/>
              </a:ext>
            </a:extLst>
          </p:cNvPr>
          <p:cNvSpPr txBox="1"/>
          <p:nvPr/>
        </p:nvSpPr>
        <p:spPr>
          <a:xfrm>
            <a:off x="566530" y="6052929"/>
            <a:ext cx="11011015" cy="369332"/>
          </a:xfrm>
          <a:prstGeom prst="rect">
            <a:avLst/>
          </a:prstGeom>
          <a:noFill/>
        </p:spPr>
        <p:txBody>
          <a:bodyPr wrap="square" rtlCol="0">
            <a:spAutoFit/>
          </a:bodyPr>
          <a:lstStyle/>
          <a:p>
            <a:pPr algn="ctr"/>
            <a:r>
              <a:rPr lang="en-US" dirty="0"/>
              <a:t>For more information please visit: </a:t>
            </a:r>
            <a:r>
              <a:rPr lang="en-US" dirty="0">
                <a:hlinkClick r:id="rId3"/>
              </a:rPr>
              <a:t>https://www.urologyhealth.org/research/what-we-fund</a:t>
            </a:r>
            <a:r>
              <a:rPr lang="en-US" dirty="0"/>
              <a:t> </a:t>
            </a:r>
          </a:p>
        </p:txBody>
      </p:sp>
    </p:spTree>
    <p:extLst>
      <p:ext uri="{BB962C8B-B14F-4D97-AF65-F5344CB8AC3E}">
        <p14:creationId xmlns:p14="http://schemas.microsoft.com/office/powerpoint/2010/main" val="1660834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D28E10-B070-EBB2-B399-90ADCDCA9CD5}"/>
              </a:ext>
            </a:extLst>
          </p:cNvPr>
          <p:cNvSpPr>
            <a:spLocks noGrp="1"/>
          </p:cNvSpPr>
          <p:nvPr>
            <p:ph type="body" sz="quarter" idx="13"/>
          </p:nvPr>
        </p:nvSpPr>
        <p:spPr>
          <a:xfrm>
            <a:off x="5852161" y="142607"/>
            <a:ext cx="6142196" cy="511175"/>
          </a:xfrm>
        </p:spPr>
        <p:txBody>
          <a:bodyPr/>
          <a:lstStyle/>
          <a:p>
            <a:r>
              <a:rPr lang="en-US" b="0" i="0" u="none" strike="noStrike" dirty="0">
                <a:solidFill>
                  <a:srgbClr val="FFFFFF"/>
                </a:solidFill>
                <a:effectLst/>
                <a:latin typeface="Arial" panose="020B0604020202020204" pitchFamily="34" charset="0"/>
              </a:rPr>
              <a:t>AUA </a:t>
            </a:r>
            <a:r>
              <a:rPr lang="en-US" b="0" i="0" u="none" strike="noStrike" dirty="0">
                <a:solidFill>
                  <a:srgbClr val="FFFFFF"/>
                </a:solidFill>
                <a:effectLst/>
                <a:latin typeface="Frutiger LT Pro 45 Light" panose="020B0403030504020204" pitchFamily="34" charset="0"/>
              </a:rPr>
              <a:t>Research Grants</a:t>
            </a:r>
            <a:r>
              <a:rPr lang="en-US" b="0" i="0" dirty="0">
                <a:solidFill>
                  <a:srgbClr val="000000"/>
                </a:solidFill>
                <a:effectLst/>
                <a:latin typeface="Arial" panose="020B0604020202020204" pitchFamily="34" charset="0"/>
              </a:rPr>
              <a:t>​</a:t>
            </a:r>
            <a:endParaRPr lang="en-US" dirty="0"/>
          </a:p>
        </p:txBody>
      </p:sp>
      <p:sp>
        <p:nvSpPr>
          <p:cNvPr id="5" name="Content Placeholder 4">
            <a:extLst>
              <a:ext uri="{FF2B5EF4-FFF2-40B4-BE49-F238E27FC236}">
                <a16:creationId xmlns:a16="http://schemas.microsoft.com/office/drawing/2014/main" id="{0AD50AFE-3F36-09C5-95E0-E17B719DD513}"/>
              </a:ext>
            </a:extLst>
          </p:cNvPr>
          <p:cNvSpPr>
            <a:spLocks noGrp="1"/>
          </p:cNvSpPr>
          <p:nvPr/>
        </p:nvSpPr>
        <p:spPr>
          <a:xfrm>
            <a:off x="838200" y="1253330"/>
            <a:ext cx="10515600" cy="5604670"/>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r>
              <a:rPr lang="en-US" sz="2400" b="0" i="0" u="none" strike="noStrike" dirty="0">
                <a:solidFill>
                  <a:srgbClr val="004D69"/>
                </a:solidFill>
                <a:effectLst/>
                <a:latin typeface="Arial" panose="020B0604020202020204" pitchFamily="34" charset="0"/>
              </a:rPr>
              <a:t>For program/</a:t>
            </a:r>
            <a:r>
              <a:rPr lang="en-US" sz="2400" dirty="0">
                <a:solidFill>
                  <a:srgbClr val="004D69"/>
                </a:solidFill>
                <a:latin typeface="Arial" panose="020B0604020202020204" pitchFamily="34" charset="0"/>
              </a:rPr>
              <a:t>grant </a:t>
            </a:r>
            <a:r>
              <a:rPr lang="en-US" sz="2400" b="0" i="0" u="none" strike="noStrike" dirty="0">
                <a:solidFill>
                  <a:srgbClr val="004D69"/>
                </a:solidFill>
                <a:effectLst/>
                <a:latin typeface="Arial" panose="020B0604020202020204" pitchFamily="34" charset="0"/>
              </a:rPr>
              <a:t>questions, please contact:</a:t>
            </a:r>
            <a:r>
              <a:rPr lang="en-US" sz="2400" b="0" i="0" dirty="0">
                <a:solidFill>
                  <a:srgbClr val="004D69"/>
                </a:solidFill>
                <a:effectLst/>
                <a:latin typeface="Arial" panose="020B0604020202020204" pitchFamily="34" charset="0"/>
              </a:rPr>
              <a:t>​</a:t>
            </a:r>
            <a:endParaRPr lang="en-US" sz="3600" b="0" i="0" dirty="0">
              <a:solidFill>
                <a:srgbClr val="004D69"/>
              </a:solidFill>
              <a:effectLst/>
              <a:latin typeface="Segoe UI" panose="020B0502040204020203" pitchFamily="34" charset="0"/>
            </a:endParaRPr>
          </a:p>
          <a:p>
            <a:pPr algn="l">
              <a:buFont typeface="Arial" panose="020B0604020202020204" pitchFamily="34" charset="0"/>
              <a:buChar char="•"/>
            </a:pPr>
            <a:r>
              <a:rPr lang="en-US" sz="2400" b="0" i="0" u="none" strike="noStrike" dirty="0">
                <a:solidFill>
                  <a:srgbClr val="004D69"/>
                </a:solidFill>
                <a:effectLst/>
                <a:latin typeface="Arial"/>
                <a:cs typeface="Arial"/>
              </a:rPr>
              <a:t> Sarah Gross, Sr. Manager for Research Grants – </a:t>
            </a:r>
            <a:r>
              <a:rPr lang="en-US" sz="2400" b="0" i="0" u="sng" strike="noStrike" dirty="0">
                <a:solidFill>
                  <a:srgbClr val="004D69"/>
                </a:solidFill>
                <a:effectLst/>
                <a:latin typeface="Arial"/>
                <a:cs typeface="Arial"/>
                <a:hlinkClick r:id="rId2">
                  <a:extLst>
                    <a:ext uri="{A12FA001-AC4F-418D-AE19-62706E023703}">
                      <ahyp:hlinkClr xmlns:ahyp="http://schemas.microsoft.com/office/drawing/2018/hyperlinkcolor" val="tx"/>
                    </a:ext>
                  </a:extLst>
                </a:hlinkClick>
              </a:rPr>
              <a:t>sgross@auanet.org</a:t>
            </a:r>
            <a:r>
              <a:rPr lang="en-US" sz="2400" b="0" i="0" dirty="0">
                <a:solidFill>
                  <a:srgbClr val="004D69"/>
                </a:solidFill>
                <a:effectLst/>
                <a:latin typeface="Arial"/>
                <a:cs typeface="Arial"/>
              </a:rPr>
              <a:t>​</a:t>
            </a:r>
            <a:r>
              <a:rPr lang="en-US" sz="2400" b="0" i="0" dirty="0">
                <a:solidFill>
                  <a:srgbClr val="004D69"/>
                </a:solidFill>
                <a:effectLst/>
                <a:latin typeface="Arial" panose="020B0604020202020204" pitchFamily="34" charset="0"/>
              </a:rPr>
              <a:t>​</a:t>
            </a:r>
          </a:p>
          <a:p>
            <a:pPr algn="l">
              <a:buFont typeface="Arial" panose="020B0604020202020204" pitchFamily="34" charset="0"/>
              <a:buChar char="•"/>
            </a:pPr>
            <a:r>
              <a:rPr lang="en-US" sz="2400" dirty="0">
                <a:solidFill>
                  <a:srgbClr val="004D69"/>
                </a:solidFill>
                <a:latin typeface="Arial" panose="020B0604020202020204" pitchFamily="34" charset="0"/>
              </a:rPr>
              <a:t> Hannah Green, Research Grants Coordinator – </a:t>
            </a:r>
            <a:r>
              <a:rPr lang="en-US" sz="2400" dirty="0">
                <a:solidFill>
                  <a:srgbClr val="004D69"/>
                </a:solidFill>
                <a:latin typeface="Arial" panose="020B0604020202020204" pitchFamily="34" charset="0"/>
                <a:hlinkClick r:id="rId3">
                  <a:extLst>
                    <a:ext uri="{A12FA001-AC4F-418D-AE19-62706E023703}">
                      <ahyp:hlinkClr xmlns:ahyp="http://schemas.microsoft.com/office/drawing/2018/hyperlinkcolor" val="tx"/>
                    </a:ext>
                  </a:extLst>
                </a:hlinkClick>
              </a:rPr>
              <a:t>hgreen@auanet.org</a:t>
            </a:r>
            <a:r>
              <a:rPr lang="en-US" sz="2400" dirty="0">
                <a:solidFill>
                  <a:srgbClr val="004D69"/>
                </a:solidFill>
                <a:latin typeface="Arial" panose="020B0604020202020204" pitchFamily="34" charset="0"/>
              </a:rPr>
              <a:t> </a:t>
            </a:r>
            <a:endParaRPr lang="en-US" sz="3600" b="0" i="0" dirty="0">
              <a:solidFill>
                <a:srgbClr val="004D69"/>
              </a:solidFill>
              <a:effectLst/>
              <a:latin typeface="Arial" panose="020B0604020202020204" pitchFamily="34" charset="0"/>
            </a:endParaRPr>
          </a:p>
          <a:p>
            <a:pPr algn="l" rtl="0" fontAlgn="base">
              <a:buFont typeface="Arial" panose="020B0604020202020204" pitchFamily="34" charset="0"/>
              <a:buChar char="•"/>
            </a:pPr>
            <a:r>
              <a:rPr lang="en-US" sz="2400" b="0" i="0" u="none" strike="noStrike" dirty="0">
                <a:solidFill>
                  <a:srgbClr val="004D69"/>
                </a:solidFill>
                <a:effectLst/>
                <a:latin typeface="Arial" panose="020B0604020202020204" pitchFamily="34" charset="0"/>
              </a:rPr>
              <a:t> Grants Programs Mailbox - </a:t>
            </a:r>
            <a:r>
              <a:rPr lang="en-US" sz="2400" b="0" i="0" u="sng" strike="noStrike" dirty="0">
                <a:solidFill>
                  <a:srgbClr val="004D69"/>
                </a:solidFill>
                <a:effectLst/>
                <a:latin typeface="Arial" panose="020B0604020202020204" pitchFamily="34" charset="0"/>
                <a:hlinkClick r:id="rId4">
                  <a:extLst>
                    <a:ext uri="{A12FA001-AC4F-418D-AE19-62706E023703}">
                      <ahyp:hlinkClr xmlns:ahyp="http://schemas.microsoft.com/office/drawing/2018/hyperlinkcolor" val="tx"/>
                    </a:ext>
                  </a:extLst>
                </a:hlinkClick>
              </a:rPr>
              <a:t>grantsmanager@auanet.org</a:t>
            </a:r>
            <a:r>
              <a:rPr lang="en-US" sz="2400" b="0" i="0" u="none" strike="noStrike" dirty="0">
                <a:solidFill>
                  <a:srgbClr val="004D69"/>
                </a:solidFill>
                <a:effectLst/>
                <a:latin typeface="Arial" panose="020B0604020202020204" pitchFamily="34" charset="0"/>
              </a:rPr>
              <a:t> </a:t>
            </a:r>
            <a:r>
              <a:rPr lang="en-US" sz="2400" b="0" i="0" dirty="0">
                <a:solidFill>
                  <a:srgbClr val="004D69"/>
                </a:solidFill>
                <a:effectLst/>
                <a:latin typeface="Arial" panose="020B0604020202020204" pitchFamily="34" charset="0"/>
              </a:rPr>
              <a:t>​</a:t>
            </a:r>
            <a:endParaRPr lang="en-US" sz="3600" b="0" i="0" dirty="0">
              <a:solidFill>
                <a:srgbClr val="004D69"/>
              </a:solidFill>
              <a:effectLst/>
              <a:latin typeface="Arial" panose="020B0604020202020204" pitchFamily="34" charset="0"/>
            </a:endParaRPr>
          </a:p>
          <a:p>
            <a:pPr algn="l" rtl="0" fontAlgn="base">
              <a:buFont typeface="Arial" panose="020B0604020202020204" pitchFamily="34" charset="0"/>
              <a:buChar char="•"/>
            </a:pPr>
            <a:endParaRPr lang="en-US" sz="2400" dirty="0">
              <a:solidFill>
                <a:srgbClr val="004D69"/>
              </a:solidFill>
              <a:latin typeface="Arial" panose="020B0604020202020204" pitchFamily="34" charset="0"/>
            </a:endParaRPr>
          </a:p>
          <a:p>
            <a:pPr algn="l" rtl="0" fontAlgn="base"/>
            <a:r>
              <a:rPr lang="en-US" sz="2400" b="0" i="0" dirty="0">
                <a:solidFill>
                  <a:srgbClr val="004D69"/>
                </a:solidFill>
                <a:effectLst/>
                <a:latin typeface="Arial" panose="020B0604020202020204" pitchFamily="34" charset="0"/>
              </a:rPr>
              <a:t>For </a:t>
            </a:r>
            <a:r>
              <a:rPr lang="en-US" sz="2400" b="0" i="0" dirty="0" err="1">
                <a:solidFill>
                  <a:srgbClr val="004D69"/>
                </a:solidFill>
                <a:effectLst/>
                <a:latin typeface="Arial" panose="020B0604020202020204" pitchFamily="34" charset="0"/>
              </a:rPr>
              <a:t>ProposalCentral</a:t>
            </a:r>
            <a:r>
              <a:rPr lang="en-US" sz="2400" b="0" i="0" dirty="0">
                <a:solidFill>
                  <a:srgbClr val="004D69"/>
                </a:solidFill>
                <a:effectLst/>
                <a:latin typeface="Arial" panose="020B0604020202020204" pitchFamily="34" charset="0"/>
              </a:rPr>
              <a:t> technica</a:t>
            </a:r>
            <a:r>
              <a:rPr lang="en-US" sz="2400" dirty="0">
                <a:solidFill>
                  <a:srgbClr val="004D69"/>
                </a:solidFill>
                <a:latin typeface="Arial" panose="020B0604020202020204" pitchFamily="34" charset="0"/>
              </a:rPr>
              <a:t>l questions, please contact</a:t>
            </a:r>
            <a:r>
              <a:rPr lang="en-US" sz="2400" b="0" i="0" dirty="0">
                <a:solidFill>
                  <a:srgbClr val="004D69"/>
                </a:solidFill>
                <a:effectLst/>
                <a:latin typeface="Arial" panose="020B0604020202020204" pitchFamily="34" charset="0"/>
              </a:rPr>
              <a:t>:</a:t>
            </a:r>
          </a:p>
          <a:p>
            <a:pPr algn="l" rtl="0" fontAlgn="base">
              <a:buFont typeface="Arial" panose="020B0604020202020204" pitchFamily="34" charset="0"/>
              <a:buChar char="•"/>
            </a:pPr>
            <a:endParaRPr lang="en-US" sz="3600" b="0" i="0" dirty="0">
              <a:solidFill>
                <a:srgbClr val="004D69"/>
              </a:solidFill>
              <a:effectLst/>
              <a:latin typeface="Arial" panose="020B0604020202020204" pitchFamily="34" charset="0"/>
            </a:endParaRPr>
          </a:p>
          <a:p>
            <a:pPr algn="l" rtl="0" fontAlgn="base"/>
            <a:r>
              <a:rPr lang="en-US" sz="2400" b="0" i="0" dirty="0">
                <a:solidFill>
                  <a:srgbClr val="005679"/>
                </a:solidFill>
                <a:effectLst/>
                <a:latin typeface="Arial" panose="020B0604020202020204" pitchFamily="34" charset="0"/>
              </a:rPr>
              <a:t>​</a:t>
            </a:r>
            <a:endParaRPr lang="en-US" sz="3600" b="0" i="0" dirty="0">
              <a:solidFill>
                <a:srgbClr val="005679"/>
              </a:solidFill>
              <a:effectLst/>
              <a:latin typeface="Segoe UI" panose="020B0502040204020203" pitchFamily="34" charset="0"/>
            </a:endParaRPr>
          </a:p>
          <a:p>
            <a:pPr algn="ctr" rtl="0" fontAlgn="base"/>
            <a:endParaRPr lang="en-US" sz="2400" b="1" i="0" u="none" strike="noStrike" dirty="0">
              <a:solidFill>
                <a:srgbClr val="004D69"/>
              </a:solidFill>
              <a:effectLst/>
              <a:latin typeface="Arial" panose="020B0604020202020204" pitchFamily="34" charset="0"/>
            </a:endParaRPr>
          </a:p>
          <a:p>
            <a:pPr algn="ctr" rtl="0" fontAlgn="base"/>
            <a:r>
              <a:rPr lang="en-US" sz="2400" b="1" i="0" u="none" strike="noStrike" dirty="0">
                <a:solidFill>
                  <a:srgbClr val="004D69"/>
                </a:solidFill>
                <a:effectLst/>
                <a:latin typeface="Arial" panose="020B0604020202020204" pitchFamily="34" charset="0"/>
              </a:rPr>
              <a:t>Thank you!</a:t>
            </a:r>
            <a:r>
              <a:rPr lang="en-US" sz="2400" b="0" i="0" dirty="0">
                <a:solidFill>
                  <a:srgbClr val="005679"/>
                </a:solidFill>
                <a:effectLst/>
                <a:latin typeface="Arial" panose="020B0604020202020204" pitchFamily="34" charset="0"/>
              </a:rPr>
              <a:t>​</a:t>
            </a:r>
            <a:endParaRPr lang="en-US" sz="3600" b="0" i="0" dirty="0">
              <a:solidFill>
                <a:srgbClr val="005679"/>
              </a:solidFill>
              <a:effectLst/>
              <a:latin typeface="Segoe UI" panose="020B0502040204020203" pitchFamily="34" charset="0"/>
            </a:endParaRPr>
          </a:p>
          <a:p>
            <a:pPr algn="l" rtl="0" fontAlgn="base"/>
            <a:r>
              <a:rPr lang="en-US" sz="2400" b="0" i="0" dirty="0">
                <a:solidFill>
                  <a:srgbClr val="005679"/>
                </a:solidFill>
                <a:effectLst/>
                <a:latin typeface="Frutiger LT Pro 45 Light" panose="020B0403030504020204" pitchFamily="34" charset="0"/>
              </a:rPr>
              <a:t>​</a:t>
            </a:r>
            <a:endParaRPr lang="en-US" sz="3600" b="0" i="0" dirty="0">
              <a:solidFill>
                <a:srgbClr val="005679"/>
              </a:solidFill>
              <a:effectLst/>
              <a:latin typeface="Segoe UI" panose="020B0502040204020203" pitchFamily="34" charset="0"/>
            </a:endParaRPr>
          </a:p>
          <a:p>
            <a:pPr algn="l" rtl="0" fontAlgn="base"/>
            <a:r>
              <a:rPr lang="en-US" sz="1800" b="0" i="0" dirty="0">
                <a:solidFill>
                  <a:srgbClr val="005679"/>
                </a:solidFill>
                <a:effectLst/>
                <a:latin typeface="Frutiger LT Pro 45 Light" panose="020B0403030504020204" pitchFamily="34" charset="0"/>
              </a:rPr>
              <a:t>​</a:t>
            </a:r>
            <a:endParaRPr lang="en-US" b="0" i="0" dirty="0">
              <a:solidFill>
                <a:srgbClr val="005679"/>
              </a:solidFill>
              <a:effectLst/>
              <a:latin typeface="Segoe UI" panose="020B0502040204020203" pitchFamily="34" charset="0"/>
            </a:endParaRPr>
          </a:p>
        </p:txBody>
      </p:sp>
      <p:pic>
        <p:nvPicPr>
          <p:cNvPr id="4" name="Picture 3">
            <a:extLst>
              <a:ext uri="{FF2B5EF4-FFF2-40B4-BE49-F238E27FC236}">
                <a16:creationId xmlns:a16="http://schemas.microsoft.com/office/drawing/2014/main" id="{AC79EA63-13A0-D43F-81EB-139774EA8266}"/>
              </a:ext>
            </a:extLst>
          </p:cNvPr>
          <p:cNvPicPr>
            <a:picLocks noChangeAspect="1"/>
          </p:cNvPicPr>
          <p:nvPr/>
        </p:nvPicPr>
        <p:blipFill>
          <a:blip r:embed="rId5"/>
          <a:stretch>
            <a:fillRect/>
          </a:stretch>
        </p:blipFill>
        <p:spPr>
          <a:xfrm>
            <a:off x="2865429" y="3965918"/>
            <a:ext cx="6493059" cy="2529756"/>
          </a:xfrm>
          <a:prstGeom prst="rect">
            <a:avLst/>
          </a:prstGeom>
        </p:spPr>
      </p:pic>
    </p:spTree>
    <p:extLst>
      <p:ext uri="{BB962C8B-B14F-4D97-AF65-F5344CB8AC3E}">
        <p14:creationId xmlns:p14="http://schemas.microsoft.com/office/powerpoint/2010/main" val="1219190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3C704FF-2B99-10F8-3E10-6E3FE26555EC}"/>
              </a:ext>
            </a:extLst>
          </p:cNvPr>
          <p:cNvSpPr/>
          <p:nvPr/>
        </p:nvSpPr>
        <p:spPr>
          <a:xfrm>
            <a:off x="0" y="2880852"/>
            <a:ext cx="12192000" cy="1150374"/>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138DEA04-8975-EFFB-02AA-ECA2D72F396A}"/>
              </a:ext>
            </a:extLst>
          </p:cNvPr>
          <p:cNvSpPr>
            <a:spLocks noGrp="1"/>
          </p:cNvSpPr>
          <p:nvPr>
            <p:ph idx="1"/>
          </p:nvPr>
        </p:nvSpPr>
        <p:spPr>
          <a:xfrm>
            <a:off x="838200" y="3153398"/>
            <a:ext cx="10515600" cy="2327680"/>
          </a:xfrm>
        </p:spPr>
        <p:txBody>
          <a:bodyPr/>
          <a:lstStyle/>
          <a:p>
            <a:pPr algn="ctr"/>
            <a:r>
              <a:rPr lang="en-US" sz="3600" b="1" dirty="0">
                <a:solidFill>
                  <a:srgbClr val="004D69"/>
                </a:solidFill>
                <a:latin typeface="+mj-lt"/>
              </a:rPr>
              <a:t>Thank you for your time!</a:t>
            </a:r>
          </a:p>
        </p:txBody>
      </p:sp>
    </p:spTree>
    <p:extLst>
      <p:ext uri="{BB962C8B-B14F-4D97-AF65-F5344CB8AC3E}">
        <p14:creationId xmlns:p14="http://schemas.microsoft.com/office/powerpoint/2010/main" val="2690300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8">
      <a:dk1>
        <a:srgbClr val="005679"/>
      </a:dk1>
      <a:lt1>
        <a:srgbClr val="FFFFFF"/>
      </a:lt1>
      <a:dk2>
        <a:srgbClr val="000305"/>
      </a:dk2>
      <a:lt2>
        <a:srgbClr val="FFFFFF"/>
      </a:lt2>
      <a:accent1>
        <a:srgbClr val="61B5E5"/>
      </a:accent1>
      <a:accent2>
        <a:srgbClr val="6FA287"/>
      </a:accent2>
      <a:accent3>
        <a:srgbClr val="6AC9B9"/>
      </a:accent3>
      <a:accent4>
        <a:srgbClr val="B6D9F1"/>
      </a:accent4>
      <a:accent5>
        <a:srgbClr val="0099CE"/>
      </a:accent5>
      <a:accent6>
        <a:srgbClr val="B6D0C1"/>
      </a:accent6>
      <a:hlink>
        <a:srgbClr val="009ACE"/>
      </a:hlink>
      <a:folHlink>
        <a:srgbClr val="09264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4118a29-32c1-4cda-8147-c00ce9043c84}" enabled="0" method="" siteId="{e4118a29-32c1-4cda-8147-c00ce9043c84}" removed="1"/>
</clbl:labelList>
</file>

<file path=docProps/app.xml><?xml version="1.0" encoding="utf-8"?>
<Properties xmlns="http://schemas.openxmlformats.org/officeDocument/2006/extended-properties" xmlns:vt="http://schemas.openxmlformats.org/officeDocument/2006/docPropsVTypes">
  <Template/>
  <TotalTime>12182</TotalTime>
  <Words>864</Words>
  <Application>Microsoft Office PowerPoint</Application>
  <PresentationFormat>Widescreen</PresentationFormat>
  <Paragraphs>171</Paragraphs>
  <Slides>14</Slides>
  <Notes>11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Amasis MT Pro</vt:lpstr>
      <vt:lpstr>Aptos</vt:lpstr>
      <vt:lpstr>Aptos Display</vt:lpstr>
      <vt:lpstr>Arial</vt:lpstr>
      <vt:lpstr>Frutiger LT Pro 45 Light</vt:lpstr>
      <vt:lpstr>Johnson Text</vt:lpstr>
      <vt:lpstr>Segoe UI</vt:lpstr>
      <vt:lpstr>Office Theme</vt:lpstr>
      <vt:lpstr>1_Office Theme</vt:lpstr>
      <vt:lpstr>3_Office Theme</vt:lpstr>
      <vt:lpstr>Office of Research  Johanny Kugelman-Tonos, PhD Director of Research  October 8,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Urology Care Foundation Programs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Kilgour, Ashleigh</dc:creator>
  <cp:lastModifiedBy>Kugelman-Tonos, Johanny</cp:lastModifiedBy>
  <cp:revision>117</cp:revision>
  <dcterms:created xsi:type="dcterms:W3CDTF">2021-01-07T20:53:04Z</dcterms:created>
  <dcterms:modified xsi:type="dcterms:W3CDTF">2025-10-08T12:18:58Z</dcterms:modified>
</cp:coreProperties>
</file>